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CD14E-D5C1-43D6-A244-1D26BBE630C1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1FC48-4BCB-4BFA-A9F0-B3BB71856BD0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D48CB-BFCB-4FC3-BA55-F19C8DCA4546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C25F-DBEE-4D33-9198-477BEF92DD33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12C25-2CAE-4FD9-89BB-84B56CEB528E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BEA92-4496-4890-9076-A8616A35E252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F354-9323-4C22-96F1-7F878D3E4092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A9AEF-D2AC-4236-B543-F99D43C48F71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E632-7C4F-4FB1-AABE-2AEFFADDA189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3576C-657D-4E85-AF4F-8D4E4CA675BE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4762-C412-451E-B88F-2C339B6A1234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79EA-DD6B-459B-A89D-E55936965DF2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4CC70-7DEC-4853-86AD-105AF6F5A1C2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6973-4AB0-4F62-B5B9-A360BD03A5CB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E6955-9980-40B7-A528-190D8A44970A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65C5B-5B7A-493B-AA39-52DDA2324046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28550-AD0E-441E-82DC-EDA2EDABE168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052B7-2713-4BC1-AB91-437EA3A7E5DC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0CBEA-96B6-4F39-A020-AC10592C87F4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419F-034D-4E2C-A388-4A6E98FC5303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344D6-65DD-43FC-918A-8F5D8517C134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5EC6-2013-458C-8FBF-05A7314E3B71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EA8362-45CB-491C-B684-5F09FC6D1956}" type="datetimeFigureOut">
              <a:rPr lang="es-AR"/>
              <a:pPr>
                <a:defRPr/>
              </a:pPr>
              <a:t>20/11/2014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4A8F3F-D964-4583-AC4F-46E1EFC99DE0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23 CuadroTexto"/>
          <p:cNvSpPr txBox="1">
            <a:spLocks noChangeArrowheads="1"/>
          </p:cNvSpPr>
          <p:nvPr/>
        </p:nvSpPr>
        <p:spPr bwMode="auto">
          <a:xfrm>
            <a:off x="404813" y="1674813"/>
            <a:ext cx="34464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FontTx/>
              <a:buChar char="•"/>
            </a:pPr>
            <a:r>
              <a:rPr lang="es-AR" alt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Producto: </a:t>
            </a:r>
            <a:r>
              <a:rPr lang="es-AR" alt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(nombre del producto / equipo)</a:t>
            </a:r>
          </a:p>
        </p:txBody>
      </p:sp>
      <p:sp>
        <p:nvSpPr>
          <p:cNvPr id="26" name="25 Marcador de número de diapositiva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EA08961-5814-4908-99D4-D398F35B1549}" type="slidenum">
              <a:rPr lang="es-AR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s-AR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3315" name="24 CuadroTexto"/>
          <p:cNvSpPr txBox="1">
            <a:spLocks noChangeArrowheads="1"/>
          </p:cNvSpPr>
          <p:nvPr/>
        </p:nvSpPr>
        <p:spPr bwMode="auto">
          <a:xfrm>
            <a:off x="395288" y="4505325"/>
            <a:ext cx="3600450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Función del producto: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(explicación de la función o proceso que desarrolla el equipo)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Es periférico de qué tipo de equipo: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(ej. workover, perforador hidráulico, etc.)</a:t>
            </a:r>
          </a:p>
          <a:p>
            <a:pPr algn="just">
              <a:spcBef>
                <a:spcPts val="600"/>
              </a:spcBef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</a:t>
            </a:r>
            <a:r>
              <a:rPr lang="en-US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Especificaciones básicas del producto: </a:t>
            </a:r>
            <a:r>
              <a:rPr lang="en-US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(algunas características técnicas del equipo)</a:t>
            </a:r>
            <a:endParaRPr lang="es-AR" sz="14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</p:txBody>
      </p:sp>
      <p:sp>
        <p:nvSpPr>
          <p:cNvPr id="13316" name="AutoShape 11"/>
          <p:cNvSpPr>
            <a:spLocks/>
          </p:cNvSpPr>
          <p:nvPr/>
        </p:nvSpPr>
        <p:spPr bwMode="auto">
          <a:xfrm>
            <a:off x="4067175" y="1700213"/>
            <a:ext cx="4608513" cy="286226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Empresa fabricante: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(razón social de la empresa)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Destino de las exportaciones: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(países)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Integración nacional de componentes: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(%)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Capacidad de producción: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 (unidades por año)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Posición arancelaria del producto: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(a seis dígitos)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Contactos comerciales: </a:t>
            </a:r>
            <a:r>
              <a:rPr lang="es-AR" sz="14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(Nombre, apellido y cargo en la empresa)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Mail: 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Tel:  </a:t>
            </a:r>
          </a:p>
          <a:p>
            <a:pPr algn="just">
              <a:spcBef>
                <a:spcPts val="600"/>
              </a:spcBef>
              <a:buFontTx/>
              <a:buChar char="•"/>
            </a:pPr>
            <a:r>
              <a:rPr lang="es-AR" sz="14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 Web: </a:t>
            </a:r>
          </a:p>
        </p:txBody>
      </p:sp>
      <p:sp>
        <p:nvSpPr>
          <p:cNvPr id="13317" name="1 CuadroTexto"/>
          <p:cNvSpPr txBox="1">
            <a:spLocks noChangeArrowheads="1"/>
          </p:cNvSpPr>
          <p:nvPr/>
        </p:nvSpPr>
        <p:spPr bwMode="auto">
          <a:xfrm>
            <a:off x="1089025" y="2794000"/>
            <a:ext cx="21145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>
                <a:solidFill>
                  <a:srgbClr val="FF0000"/>
                </a:solidFill>
                <a:latin typeface="Calibri" pitchFamily="34" charset="0"/>
              </a:rPr>
              <a:t>FOTO O IMAGEN REPRESENTATIVA DEL PRODUCTO</a:t>
            </a:r>
          </a:p>
        </p:txBody>
      </p:sp>
      <p:sp>
        <p:nvSpPr>
          <p:cNvPr id="13318" name="2 CuadroTexto"/>
          <p:cNvSpPr txBox="1">
            <a:spLocks noChangeArrowheads="1"/>
          </p:cNvSpPr>
          <p:nvPr/>
        </p:nvSpPr>
        <p:spPr bwMode="auto">
          <a:xfrm>
            <a:off x="5435600" y="5013325"/>
            <a:ext cx="2273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solidFill>
                  <a:srgbClr val="FF0000"/>
                </a:solidFill>
                <a:latin typeface="Calibri" pitchFamily="34" charset="0"/>
              </a:rPr>
              <a:t>LOGO DE LA EMPRESA</a:t>
            </a:r>
          </a:p>
        </p:txBody>
      </p:sp>
      <p:grpSp>
        <p:nvGrpSpPr>
          <p:cNvPr id="13319" name="16 Grupo"/>
          <p:cNvGrpSpPr>
            <a:grpSpLocks/>
          </p:cNvGrpSpPr>
          <p:nvPr/>
        </p:nvGrpSpPr>
        <p:grpSpPr bwMode="auto">
          <a:xfrm>
            <a:off x="0" y="0"/>
            <a:ext cx="9144000" cy="1196975"/>
            <a:chOff x="0" y="0"/>
            <a:chExt cx="9144000" cy="1196975"/>
          </a:xfrm>
        </p:grpSpPr>
        <p:sp>
          <p:nvSpPr>
            <p:cNvPr id="13320" name="AutoShape 1"/>
            <p:cNvSpPr>
              <a:spLocks/>
            </p:cNvSpPr>
            <p:nvPr/>
          </p:nvSpPr>
          <p:spPr bwMode="auto">
            <a:xfrm>
              <a:off x="0" y="0"/>
              <a:ext cx="9144000" cy="1196975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1AC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s-ES">
                <a:latin typeface="Calibri" pitchFamily="34" charset="0"/>
              </a:endParaRPr>
            </a:p>
          </p:txBody>
        </p:sp>
        <p:sp>
          <p:nvSpPr>
            <p:cNvPr id="13321" name="Rectangle 2"/>
            <p:cNvSpPr>
              <a:spLocks/>
            </p:cNvSpPr>
            <p:nvPr/>
          </p:nvSpPr>
          <p:spPr bwMode="auto">
            <a:xfrm>
              <a:off x="467544" y="188640"/>
              <a:ext cx="8064896" cy="74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s-AR" altLang="es-AR" sz="2400" b="1">
                  <a:solidFill>
                    <a:srgbClr val="FFFFFF"/>
                  </a:solidFill>
                  <a:latin typeface="Trebuchet MS Bold"/>
                  <a:sym typeface="Trebuchet MS Bold"/>
                </a:rPr>
                <a:t>Periféricos de equipos de torre</a:t>
              </a:r>
              <a:endParaRPr lang="es-AR" altLang="es-AR" sz="24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96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Arial</vt:lpstr>
      <vt:lpstr>Trebuchet MS</vt:lpstr>
      <vt:lpstr>Trebuchet MS Bold</vt:lpstr>
      <vt:lpstr>Tema de Office</vt:lpstr>
      <vt:lpstr>Diapositiva 1</vt:lpstr>
    </vt:vector>
  </TitlesOfParts>
  <Company>mecon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sdelma_mi</dc:creator>
  <cp:lastModifiedBy>ccasparrino_mi</cp:lastModifiedBy>
  <cp:revision>6</cp:revision>
  <dcterms:created xsi:type="dcterms:W3CDTF">2014-11-03T18:06:05Z</dcterms:created>
  <dcterms:modified xsi:type="dcterms:W3CDTF">2014-11-20T16:48:25Z</dcterms:modified>
</cp:coreProperties>
</file>