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3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09A8C-3A1F-4514-891F-88EBA7D3825A}" type="datetimeFigureOut">
              <a:rPr lang="es-AR"/>
              <a:pPr>
                <a:defRPr/>
              </a:pPr>
              <a:t>20/11/2014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2CB88-7111-4317-B02B-E126796A0E3C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ECF02-3943-49C2-B0E9-5217F7D463FD}" type="datetimeFigureOut">
              <a:rPr lang="es-AR"/>
              <a:pPr>
                <a:defRPr/>
              </a:pPr>
              <a:t>20/11/2014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3405A-A398-483A-A3CC-22A05233C7B0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D9E05-413A-4F18-8DC0-9EBCAC589FDA}" type="datetimeFigureOut">
              <a:rPr lang="es-AR"/>
              <a:pPr>
                <a:defRPr/>
              </a:pPr>
              <a:t>20/11/2014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F1853-F9E4-44C7-A508-0343D1BB6E21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887B4-F552-41A4-94D1-ECD4681CFC08}" type="datetimeFigureOut">
              <a:rPr lang="es-AR"/>
              <a:pPr>
                <a:defRPr/>
              </a:pPr>
              <a:t>20/11/2014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C727B-A86F-47B6-8BC9-C54047265AD7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9A3C6-5FC9-4F4D-B0ED-A489EA049902}" type="datetimeFigureOut">
              <a:rPr lang="es-AR"/>
              <a:pPr>
                <a:defRPr/>
              </a:pPr>
              <a:t>20/11/2014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C0C94-41AE-44C3-9B09-C48656518FAC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9DAB0-4413-417E-A190-F17AA03A70C3}" type="datetimeFigureOut">
              <a:rPr lang="es-AR"/>
              <a:pPr>
                <a:defRPr/>
              </a:pPr>
              <a:t>20/11/2014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011F8-E7F5-44BC-85EC-A4934E8D06B3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1C521-5C6D-443E-A8B2-3A8E036C220D}" type="datetimeFigureOut">
              <a:rPr lang="es-AR"/>
              <a:pPr>
                <a:defRPr/>
              </a:pPr>
              <a:t>20/11/2014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D2622-B22A-4874-9AE3-52095385E1FA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95D0F-096F-4909-A7C2-2FFF7B8B7BD8}" type="datetimeFigureOut">
              <a:rPr lang="es-AR"/>
              <a:pPr>
                <a:defRPr/>
              </a:pPr>
              <a:t>20/11/2014</a:t>
            </a:fld>
            <a:endParaRPr lang="es-A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2CC33-69F4-4F22-A164-685595BD2FD3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E0B31-3AE8-4BFD-B114-EAE6BED5C78E}" type="datetimeFigureOut">
              <a:rPr lang="es-AR"/>
              <a:pPr>
                <a:defRPr/>
              </a:pPr>
              <a:t>20/11/2014</a:t>
            </a:fld>
            <a:endParaRPr lang="es-A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C7923-AC6F-4B40-9D31-E7025C7F9D6A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B24C7-9D6F-4D47-9BB2-387BB29B90DB}" type="datetimeFigureOut">
              <a:rPr lang="es-AR"/>
              <a:pPr>
                <a:defRPr/>
              </a:pPr>
              <a:t>20/11/2014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FF990-3273-4D8D-BD0C-B02C389791E4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44CB1-DA34-4223-A5B1-E4753A0DC3B2}" type="datetimeFigureOut">
              <a:rPr lang="es-AR"/>
              <a:pPr>
                <a:defRPr/>
              </a:pPr>
              <a:t>20/11/2014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BFB12-882B-4874-AA0F-C91DFCF696F5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AR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595327-6BA5-4D0F-A808-3FCF0C0FD41B}" type="datetimeFigureOut">
              <a:rPr lang="es-AR"/>
              <a:pPr>
                <a:defRPr/>
              </a:pPr>
              <a:t>20/11/2014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8C7ECF3-351F-4624-AA83-9BEF9D3DACBD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23 CuadroTexto"/>
          <p:cNvSpPr txBox="1">
            <a:spLocks noChangeArrowheads="1"/>
          </p:cNvSpPr>
          <p:nvPr/>
        </p:nvSpPr>
        <p:spPr bwMode="auto">
          <a:xfrm>
            <a:off x="404813" y="1674813"/>
            <a:ext cx="34464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ts val="600"/>
              </a:spcBef>
              <a:buFontTx/>
              <a:buChar char="•"/>
            </a:pPr>
            <a:r>
              <a:rPr lang="es-AR" altLang="es-AR" sz="14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 Producto: </a:t>
            </a:r>
            <a:r>
              <a:rPr lang="es-AR" altLang="es-AR" sz="1400">
                <a:solidFill>
                  <a:srgbClr val="FF0000"/>
                </a:solidFill>
                <a:latin typeface="Trebuchet MS" pitchFamily="34" charset="0"/>
                <a:sym typeface="Trebuchet MS" pitchFamily="34" charset="0"/>
              </a:rPr>
              <a:t>(nombre del producto / equipo)</a:t>
            </a:r>
          </a:p>
        </p:txBody>
      </p:sp>
      <p:sp>
        <p:nvSpPr>
          <p:cNvPr id="26" name="25 Marcador de número de diapositiva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14D34EF-CACA-4967-8CC3-15A0E23A02E8}" type="slidenum">
              <a:rPr lang="es-AR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s-AR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13315" name="24 CuadroTexto"/>
          <p:cNvSpPr txBox="1">
            <a:spLocks noChangeArrowheads="1"/>
          </p:cNvSpPr>
          <p:nvPr/>
        </p:nvSpPr>
        <p:spPr bwMode="auto">
          <a:xfrm>
            <a:off x="395288" y="4505325"/>
            <a:ext cx="3600450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ts val="600"/>
              </a:spcBef>
              <a:buFontTx/>
              <a:buChar char="•"/>
            </a:pPr>
            <a:r>
              <a:rPr lang="es-AR" sz="14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 Función del producto: </a:t>
            </a:r>
            <a:r>
              <a:rPr lang="es-AR" sz="1400">
                <a:solidFill>
                  <a:srgbClr val="FF0000"/>
                </a:solidFill>
                <a:latin typeface="Trebuchet MS" pitchFamily="34" charset="0"/>
                <a:sym typeface="Trebuchet MS" pitchFamily="34" charset="0"/>
              </a:rPr>
              <a:t>(explicación de la función o proceso que desarrolla el equipo)</a:t>
            </a:r>
            <a:endParaRPr lang="es-AR" sz="1400">
              <a:solidFill>
                <a:srgbClr val="00518E"/>
              </a:solidFill>
              <a:latin typeface="Trebuchet MS" pitchFamily="34" charset="0"/>
              <a:sym typeface="Trebuchet MS" pitchFamily="34" charset="0"/>
            </a:endParaRPr>
          </a:p>
          <a:p>
            <a:pPr algn="just">
              <a:spcBef>
                <a:spcPts val="600"/>
              </a:spcBef>
              <a:buFontTx/>
              <a:buChar char="•"/>
            </a:pPr>
            <a:r>
              <a:rPr lang="es-AR" sz="14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 </a:t>
            </a:r>
            <a:r>
              <a:rPr lang="en-US" sz="14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Especificaciones básicas del producto: </a:t>
            </a:r>
            <a:r>
              <a:rPr lang="en-US" sz="1400">
                <a:solidFill>
                  <a:srgbClr val="FF0000"/>
                </a:solidFill>
                <a:latin typeface="Trebuchet MS" pitchFamily="34" charset="0"/>
                <a:sym typeface="Trebuchet MS" pitchFamily="34" charset="0"/>
              </a:rPr>
              <a:t>(algunas características técnicas del equipo)</a:t>
            </a:r>
            <a:endParaRPr lang="es-AR" sz="1400">
              <a:solidFill>
                <a:srgbClr val="FF0000"/>
              </a:solidFill>
              <a:latin typeface="Trebuchet MS" pitchFamily="34" charset="0"/>
              <a:sym typeface="Trebuchet MS" pitchFamily="34" charset="0"/>
            </a:endParaRPr>
          </a:p>
        </p:txBody>
      </p:sp>
      <p:sp>
        <p:nvSpPr>
          <p:cNvPr id="13316" name="AutoShape 11"/>
          <p:cNvSpPr>
            <a:spLocks/>
          </p:cNvSpPr>
          <p:nvPr/>
        </p:nvSpPr>
        <p:spPr bwMode="auto">
          <a:xfrm>
            <a:off x="4067175" y="1700213"/>
            <a:ext cx="4608513" cy="2862262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ts val="600"/>
              </a:spcBef>
              <a:buFontTx/>
              <a:buChar char="•"/>
            </a:pPr>
            <a:r>
              <a:rPr lang="es-AR" sz="14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 Empresa fabricante: </a:t>
            </a:r>
            <a:r>
              <a:rPr lang="es-AR" sz="1400">
                <a:solidFill>
                  <a:srgbClr val="FF0000"/>
                </a:solidFill>
                <a:latin typeface="Trebuchet MS" pitchFamily="34" charset="0"/>
                <a:sym typeface="Trebuchet MS" pitchFamily="34" charset="0"/>
              </a:rPr>
              <a:t>(razón social de la empresa)</a:t>
            </a:r>
          </a:p>
          <a:p>
            <a:pPr algn="just">
              <a:spcBef>
                <a:spcPts val="600"/>
              </a:spcBef>
              <a:buFontTx/>
              <a:buChar char="•"/>
            </a:pPr>
            <a:r>
              <a:rPr lang="es-AR" sz="14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 Destino de las exportaciones: </a:t>
            </a:r>
            <a:r>
              <a:rPr lang="es-AR" sz="1400">
                <a:solidFill>
                  <a:srgbClr val="FF0000"/>
                </a:solidFill>
                <a:latin typeface="Trebuchet MS" pitchFamily="34" charset="0"/>
                <a:sym typeface="Trebuchet MS" pitchFamily="34" charset="0"/>
              </a:rPr>
              <a:t>(países)</a:t>
            </a:r>
          </a:p>
          <a:p>
            <a:pPr algn="just">
              <a:spcBef>
                <a:spcPts val="600"/>
              </a:spcBef>
              <a:buFontTx/>
              <a:buChar char="•"/>
            </a:pPr>
            <a:r>
              <a:rPr lang="es-AR" sz="14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 Integración nacional de componentes: </a:t>
            </a:r>
            <a:r>
              <a:rPr lang="es-AR" sz="1400">
                <a:solidFill>
                  <a:srgbClr val="FF0000"/>
                </a:solidFill>
                <a:latin typeface="Trebuchet MS" pitchFamily="34" charset="0"/>
                <a:sym typeface="Trebuchet MS" pitchFamily="34" charset="0"/>
              </a:rPr>
              <a:t>(%)</a:t>
            </a:r>
          </a:p>
          <a:p>
            <a:pPr algn="just">
              <a:spcBef>
                <a:spcPts val="600"/>
              </a:spcBef>
              <a:buFontTx/>
              <a:buChar char="•"/>
            </a:pPr>
            <a:r>
              <a:rPr lang="es-AR" sz="14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 Capacidad de producción:</a:t>
            </a:r>
            <a:r>
              <a:rPr lang="es-AR" sz="1400">
                <a:solidFill>
                  <a:srgbClr val="FF0000"/>
                </a:solidFill>
                <a:latin typeface="Trebuchet MS" pitchFamily="34" charset="0"/>
                <a:sym typeface="Trebuchet MS" pitchFamily="34" charset="0"/>
              </a:rPr>
              <a:t> (unidades por año)</a:t>
            </a:r>
          </a:p>
          <a:p>
            <a:pPr algn="just">
              <a:spcBef>
                <a:spcPts val="600"/>
              </a:spcBef>
              <a:buFontTx/>
              <a:buChar char="•"/>
            </a:pPr>
            <a:r>
              <a:rPr lang="es-AR" sz="14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 Posición arancelaria del producto: </a:t>
            </a:r>
            <a:r>
              <a:rPr lang="es-AR" sz="1400">
                <a:solidFill>
                  <a:srgbClr val="FF0000"/>
                </a:solidFill>
                <a:latin typeface="Trebuchet MS" pitchFamily="34" charset="0"/>
                <a:sym typeface="Trebuchet MS" pitchFamily="34" charset="0"/>
              </a:rPr>
              <a:t>(a seis dígitos)</a:t>
            </a:r>
          </a:p>
          <a:p>
            <a:pPr algn="just">
              <a:spcBef>
                <a:spcPts val="600"/>
              </a:spcBef>
              <a:buFontTx/>
              <a:buChar char="•"/>
            </a:pPr>
            <a:r>
              <a:rPr lang="es-AR" sz="14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 Contactos comerciales: </a:t>
            </a:r>
            <a:r>
              <a:rPr lang="es-AR" sz="1400">
                <a:solidFill>
                  <a:srgbClr val="FF0000"/>
                </a:solidFill>
                <a:latin typeface="Trebuchet MS" pitchFamily="34" charset="0"/>
                <a:sym typeface="Trebuchet MS" pitchFamily="34" charset="0"/>
              </a:rPr>
              <a:t>(Nombre, apellido y cargo en la empresa)</a:t>
            </a:r>
          </a:p>
          <a:p>
            <a:pPr algn="just">
              <a:spcBef>
                <a:spcPts val="600"/>
              </a:spcBef>
              <a:buFontTx/>
              <a:buChar char="•"/>
            </a:pPr>
            <a:r>
              <a:rPr lang="es-AR" sz="14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 Mail: </a:t>
            </a:r>
          </a:p>
          <a:p>
            <a:pPr algn="just">
              <a:spcBef>
                <a:spcPts val="600"/>
              </a:spcBef>
              <a:buFontTx/>
              <a:buChar char="•"/>
            </a:pPr>
            <a:r>
              <a:rPr lang="es-AR" sz="14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 Tel:  </a:t>
            </a:r>
          </a:p>
          <a:p>
            <a:pPr algn="just">
              <a:spcBef>
                <a:spcPts val="600"/>
              </a:spcBef>
              <a:buFontTx/>
              <a:buChar char="•"/>
            </a:pPr>
            <a:r>
              <a:rPr lang="es-AR" sz="14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 Web: </a:t>
            </a:r>
          </a:p>
        </p:txBody>
      </p:sp>
      <p:sp>
        <p:nvSpPr>
          <p:cNvPr id="13317" name="1 CuadroTexto"/>
          <p:cNvSpPr txBox="1">
            <a:spLocks noChangeArrowheads="1"/>
          </p:cNvSpPr>
          <p:nvPr/>
        </p:nvSpPr>
        <p:spPr bwMode="auto">
          <a:xfrm>
            <a:off x="1089025" y="2794000"/>
            <a:ext cx="211455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>
                <a:solidFill>
                  <a:srgbClr val="FF0000"/>
                </a:solidFill>
                <a:latin typeface="Calibri" pitchFamily="34" charset="0"/>
              </a:rPr>
              <a:t>FOTO O IMAGEN REPRESENTATIVA DEL PRODUCTO</a:t>
            </a:r>
          </a:p>
        </p:txBody>
      </p:sp>
      <p:sp>
        <p:nvSpPr>
          <p:cNvPr id="13318" name="2 CuadroTexto"/>
          <p:cNvSpPr txBox="1">
            <a:spLocks noChangeArrowheads="1"/>
          </p:cNvSpPr>
          <p:nvPr/>
        </p:nvSpPr>
        <p:spPr bwMode="auto">
          <a:xfrm>
            <a:off x="5435600" y="5013325"/>
            <a:ext cx="2273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>
                <a:solidFill>
                  <a:srgbClr val="FF0000"/>
                </a:solidFill>
                <a:latin typeface="Calibri" pitchFamily="34" charset="0"/>
              </a:rPr>
              <a:t>LOGO DE LA EMPRESA</a:t>
            </a:r>
          </a:p>
        </p:txBody>
      </p:sp>
      <p:grpSp>
        <p:nvGrpSpPr>
          <p:cNvPr id="13319" name="16 Grupo"/>
          <p:cNvGrpSpPr>
            <a:grpSpLocks/>
          </p:cNvGrpSpPr>
          <p:nvPr/>
        </p:nvGrpSpPr>
        <p:grpSpPr bwMode="auto">
          <a:xfrm>
            <a:off x="0" y="0"/>
            <a:ext cx="9144000" cy="1196975"/>
            <a:chOff x="0" y="0"/>
            <a:chExt cx="9144000" cy="1196975"/>
          </a:xfrm>
        </p:grpSpPr>
        <p:sp>
          <p:nvSpPr>
            <p:cNvPr id="13320" name="AutoShape 1"/>
            <p:cNvSpPr>
              <a:spLocks/>
            </p:cNvSpPr>
            <p:nvPr/>
          </p:nvSpPr>
          <p:spPr bwMode="auto">
            <a:xfrm>
              <a:off x="0" y="0"/>
              <a:ext cx="9144000" cy="1196975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599"/>
                  </a:lnTo>
                  <a:lnTo>
                    <a:pt x="0" y="215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1AC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endParaRPr lang="es-ES">
                <a:latin typeface="Calibri" pitchFamily="34" charset="0"/>
              </a:endParaRPr>
            </a:p>
          </p:txBody>
        </p:sp>
        <p:sp>
          <p:nvSpPr>
            <p:cNvPr id="13321" name="Rectangle 2"/>
            <p:cNvSpPr>
              <a:spLocks/>
            </p:cNvSpPr>
            <p:nvPr/>
          </p:nvSpPr>
          <p:spPr bwMode="auto">
            <a:xfrm>
              <a:off x="467544" y="188640"/>
              <a:ext cx="8064896" cy="741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/>
              <a:r>
                <a:rPr lang="es-AR" altLang="es-AR" sz="2400" b="1">
                  <a:solidFill>
                    <a:srgbClr val="FFFFFF"/>
                  </a:solidFill>
                  <a:latin typeface="Trebuchet MS Bold"/>
                  <a:sym typeface="Trebuchet MS Bold"/>
                </a:rPr>
                <a:t>Bombas y/o sus partes y componentes para la Industria del Gas y del Petróleo</a:t>
              </a:r>
              <a:endParaRPr lang="es-AR" altLang="es-AR" sz="2400" b="1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93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Calibri</vt:lpstr>
      <vt:lpstr>Arial</vt:lpstr>
      <vt:lpstr>Trebuchet MS</vt:lpstr>
      <vt:lpstr>Trebuchet MS Bold</vt:lpstr>
      <vt:lpstr>Tema de Office</vt:lpstr>
      <vt:lpstr>Diapositiva 1</vt:lpstr>
    </vt:vector>
  </TitlesOfParts>
  <Company>mecon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sdelma_mi</dc:creator>
  <cp:lastModifiedBy>ccasparrino_mi</cp:lastModifiedBy>
  <cp:revision>6</cp:revision>
  <dcterms:created xsi:type="dcterms:W3CDTF">2014-11-03T18:06:05Z</dcterms:created>
  <dcterms:modified xsi:type="dcterms:W3CDTF">2014-11-20T16:49:03Z</dcterms:modified>
</cp:coreProperties>
</file>