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4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5.xml" ContentType="application/vnd.openxmlformats-officedocument.them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29" r:id="rId2"/>
    <p:sldMasterId id="2147483736" r:id="rId3"/>
    <p:sldMasterId id="2147483742" r:id="rId4"/>
    <p:sldMasterId id="2147483749" r:id="rId5"/>
    <p:sldMasterId id="2147483755" r:id="rId6"/>
  </p:sldMasterIdLst>
  <p:notesMasterIdLst>
    <p:notesMasterId r:id="rId14"/>
  </p:notesMasterIdLst>
  <p:sldIdLst>
    <p:sldId id="499" r:id="rId7"/>
    <p:sldId id="493" r:id="rId8"/>
    <p:sldId id="494" r:id="rId9"/>
    <p:sldId id="495" r:id="rId10"/>
    <p:sldId id="496" r:id="rId11"/>
    <p:sldId id="497" r:id="rId12"/>
    <p:sldId id="278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D8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 varScale="1">
        <p:scale>
          <a:sx n="92" d="100"/>
          <a:sy n="92" d="100"/>
        </p:scale>
        <p:origin x="-13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8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6183A-2C9D-4987-806B-99D99C30836C}" type="datetimeFigureOut">
              <a:rPr lang="es-MX" smtClean="0"/>
              <a:t>24/06/2015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68C491-47F6-4E17-B76A-D0134E7CB9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1419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2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4.bin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8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5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0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1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8.bin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0.bin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1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1.bin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16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477838" y="3182971"/>
            <a:ext cx="8185150" cy="1649412"/>
          </a:xfrm>
        </p:spPr>
        <p:txBody>
          <a:bodyPr>
            <a:normAutofit/>
          </a:bodyPr>
          <a:lstStyle>
            <a:lvl1pPr algn="ctr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118" name="Rectangle 46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6588224" y="6021288"/>
            <a:ext cx="2312036" cy="36004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es-ES" dirty="0" smtClean="0"/>
              <a:t>Fecha</a:t>
            </a:r>
            <a:endParaRPr lang="es-E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0" t="39198" r="45367" b="39167"/>
          <a:stretch/>
        </p:blipFill>
        <p:spPr bwMode="auto">
          <a:xfrm>
            <a:off x="2469131" y="1340768"/>
            <a:ext cx="4210929" cy="1656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DFFEE-0D1F-4891-9AB1-E3626613E52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71550"/>
            <a:ext cx="2057400" cy="515461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71550"/>
            <a:ext cx="6019800" cy="515461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DFFEE-0D1F-4891-9AB1-E3626613E52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ma ppt DCPA li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1"/>
          <p:cNvGrpSpPr>
            <a:grpSpLocks/>
          </p:cNvGrpSpPr>
          <p:nvPr/>
        </p:nvGrpSpPr>
        <p:grpSpPr bwMode="auto">
          <a:xfrm>
            <a:off x="0" y="0"/>
            <a:ext cx="9144000" cy="1412875"/>
            <a:chOff x="0" y="0"/>
            <a:chExt cx="5760" cy="890"/>
          </a:xfrm>
        </p:grpSpPr>
        <p:sp>
          <p:nvSpPr>
            <p:cNvPr id="5" name="Rectangle 62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890"/>
            </a:xfrm>
            <a:prstGeom prst="rect">
              <a:avLst/>
            </a:prstGeom>
            <a:gradFill rotWithShape="1">
              <a:gsLst>
                <a:gs pos="0">
                  <a:srgbClr val="C0C0C0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s-MX" altLang="es-MX"/>
            </a:p>
          </p:txBody>
        </p:sp>
        <p:sp>
          <p:nvSpPr>
            <p:cNvPr id="6" name="Rectangle 63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44"/>
            </a:xfrm>
            <a:prstGeom prst="rect">
              <a:avLst/>
            </a:prstGeom>
            <a:gradFill rotWithShape="1">
              <a:gsLst>
                <a:gs pos="0">
                  <a:srgbClr val="CC0000"/>
                </a:gs>
                <a:gs pos="100000">
                  <a:srgbClr val="A8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s-MX" altLang="es-MX"/>
            </a:p>
          </p:txBody>
        </p:sp>
      </p:grpSp>
      <p:sp>
        <p:nvSpPr>
          <p:cNvPr id="3116" name="Rectangle 44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7838" y="3212976"/>
            <a:ext cx="8185150" cy="1649412"/>
          </a:xfrm>
        </p:spPr>
        <p:txBody>
          <a:bodyPr>
            <a:normAutofit/>
          </a:bodyPr>
          <a:lstStyle>
            <a:lvl1pPr algn="ctr">
              <a:defRPr sz="2400" baseline="0"/>
            </a:lvl1pPr>
          </a:lstStyle>
          <a:p>
            <a:pPr lvl="0"/>
            <a:r>
              <a:rPr lang="es-ES" noProof="0" dirty="0" smtClean="0"/>
              <a:t>SODIFJNVOAIDFJVOIADJFVOIDJFVPOIKSJDVO KSDPOVCI JSADFPOVI</a:t>
            </a:r>
          </a:p>
        </p:txBody>
      </p:sp>
      <p:sp>
        <p:nvSpPr>
          <p:cNvPr id="8" name="Rectangle 4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529388" y="6035675"/>
            <a:ext cx="2133600" cy="58261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 smtClean="0"/>
            </a:lvl1pPr>
          </a:lstStyle>
          <a:p>
            <a:fld id="{E9128D0F-D9A4-4199-AB78-26C8A30C1577}" type="datetimeFigureOut">
              <a:rPr lang="es-MX" smtClean="0"/>
              <a:t>24/06/2015</a:t>
            </a:fld>
            <a:endParaRPr lang="es-MX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0" t="39198" r="45367" b="39167"/>
          <a:stretch/>
        </p:blipFill>
        <p:spPr bwMode="auto">
          <a:xfrm>
            <a:off x="2740977" y="1412874"/>
            <a:ext cx="366037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3929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mex Título y Texto 2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3015563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817649" y="85724"/>
            <a:ext cx="7110451" cy="77292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s-ES_tradnl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89124" y="1592263"/>
            <a:ext cx="8576096" cy="4465637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89830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16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477838" y="3182971"/>
            <a:ext cx="8185150" cy="1649412"/>
          </a:xfrm>
        </p:spPr>
        <p:txBody>
          <a:bodyPr>
            <a:normAutofit/>
          </a:bodyPr>
          <a:lstStyle>
            <a:lvl1pPr algn="ctr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118" name="Rectangle 46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6588224" y="6021288"/>
            <a:ext cx="2312036" cy="360040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r>
              <a:rPr lang="es-ES" dirty="0" smtClean="0"/>
              <a:t>Fecha</a:t>
            </a:r>
            <a:endParaRPr lang="es-E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0" t="39198" r="45367" b="39167"/>
          <a:stretch/>
        </p:blipFill>
        <p:spPr bwMode="auto">
          <a:xfrm>
            <a:off x="2469131" y="1340768"/>
            <a:ext cx="4210929" cy="1656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604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TK2007 Title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Click to edit Master title style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224887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mex Título y Texto 2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7205155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817649" y="85724"/>
            <a:ext cx="7110451" cy="77292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s-ES_tradnl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89124" y="1592263"/>
            <a:ext cx="8576096" cy="4465637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61047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151" y="-11151"/>
            <a:ext cx="9166302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16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477838" y="3182971"/>
            <a:ext cx="8185150" cy="1649412"/>
          </a:xfrm>
        </p:spPr>
        <p:txBody>
          <a:bodyPr>
            <a:normAutofit/>
          </a:bodyPr>
          <a:lstStyle>
            <a:lvl1pPr algn="ctr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118" name="Rectangle 46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6588224" y="6021288"/>
            <a:ext cx="2312036" cy="360040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r>
              <a:rPr lang="es-ES" dirty="0" smtClean="0"/>
              <a:t>Fecha</a:t>
            </a:r>
            <a:endParaRPr lang="es-E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0" t="39198" r="45367" b="39167"/>
          <a:stretch/>
        </p:blipFill>
        <p:spPr bwMode="auto">
          <a:xfrm>
            <a:off x="2469131" y="1340768"/>
            <a:ext cx="4210929" cy="1656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80275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MX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081088"/>
            <a:ext cx="8229600" cy="5045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MX" smtClean="0"/>
              <a:t>Click to edit Master text styles</a:t>
            </a:r>
          </a:p>
          <a:p>
            <a:pPr lvl="1"/>
            <a:r>
              <a:rPr lang="es-MX" smtClean="0"/>
              <a:t>Second level</a:t>
            </a:r>
          </a:p>
          <a:p>
            <a:pPr lvl="2"/>
            <a:r>
              <a:rPr lang="es-MX" smtClean="0"/>
              <a:t>Third level</a:t>
            </a:r>
          </a:p>
          <a:p>
            <a:pPr lvl="3"/>
            <a:r>
              <a:rPr lang="es-MX" smtClean="0"/>
              <a:t>Fourth level</a:t>
            </a:r>
          </a:p>
          <a:p>
            <a:pPr lvl="4"/>
            <a:r>
              <a:rPr lang="es-MX" smtClean="0"/>
              <a:t>Fifth level</a:t>
            </a:r>
            <a:endParaRPr lang="es-MX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  <p:custDataLst>
              <p:tags r:id="rId3"/>
            </p:custDataLst>
          </p:nvPr>
        </p:nvSpPr>
        <p:spPr>
          <a:xfrm>
            <a:off x="6553200" y="6380163"/>
            <a:ext cx="2133600" cy="2889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DB615626-27C4-41A9-913F-1E3A0D69F2FE}" type="slidenum">
              <a:rPr lang="es-MX" smtClean="0">
                <a:solidFill>
                  <a:srgbClr val="000000"/>
                </a:solidFill>
              </a:rPr>
              <a:pPr/>
              <a:t>‹Nº›</a:t>
            </a:fld>
            <a:endParaRPr 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4377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 Divider 20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2019233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68490" y="2157984"/>
            <a:ext cx="8522661" cy="339556"/>
          </a:xfrm>
          <a:prstGeom prst="rect">
            <a:avLst/>
          </a:prstGeom>
          <a:ln>
            <a:noFill/>
          </a:ln>
        </p:spPr>
        <p:txBody>
          <a:bodyPr/>
          <a:lstStyle>
            <a:lvl1pPr marL="164592" indent="-164592">
              <a:buFont typeface="Arial" pitchFamily="34" charset="0"/>
              <a:buChar char="•"/>
              <a:defRPr sz="2000" baseline="0"/>
            </a:lvl1pPr>
            <a:lvl2pPr marL="347472" indent="-182880">
              <a:spcBef>
                <a:spcPts val="600"/>
              </a:spcBef>
              <a:buFont typeface="Arial" pitchFamily="34" charset="0"/>
              <a:buChar char="–"/>
              <a:defRPr sz="2000"/>
            </a:lvl2pPr>
            <a:lvl3pPr marL="484632" indent="-137160">
              <a:spcBef>
                <a:spcPts val="200"/>
              </a:spcBef>
              <a:buFont typeface="Arial" pitchFamily="34" charset="0"/>
              <a:buChar char="-"/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s-ES_tradnl" dirty="0" err="1" smtClean="0"/>
              <a:t>Divider</a:t>
            </a:r>
            <a:r>
              <a:rPr lang="es-ES_tradnl" dirty="0" smtClean="0"/>
              <a:t> </a:t>
            </a:r>
            <a:r>
              <a:rPr lang="es-ES_tradnl" dirty="0" err="1" smtClean="0"/>
              <a:t>subsections</a:t>
            </a:r>
            <a:r>
              <a:rPr lang="es-ES_tradnl" dirty="0" smtClean="0"/>
              <a:t> </a:t>
            </a:r>
            <a:r>
              <a:rPr lang="es-ES_tradnl" dirty="0" err="1" smtClean="0"/>
              <a:t>here</a:t>
            </a:r>
            <a:endParaRPr lang="es-ES_tradnl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4800" y="1627632"/>
            <a:ext cx="8448823" cy="338328"/>
          </a:xfrm>
          <a:ln>
            <a:noFill/>
          </a:ln>
        </p:spPr>
        <p:txBody>
          <a:bodyPr/>
          <a:lstStyle>
            <a:lvl1pPr>
              <a:defRPr baseline="0"/>
            </a:lvl1pPr>
          </a:lstStyle>
          <a:p>
            <a:r>
              <a:rPr lang="es-ES_tradnl" dirty="0" err="1" smtClean="0"/>
              <a:t>Divider</a:t>
            </a:r>
            <a:r>
              <a:rPr lang="es-ES_tradnl" dirty="0" smtClean="0"/>
              <a:t> </a:t>
            </a:r>
            <a:r>
              <a:rPr lang="es-ES_tradnl" dirty="0" err="1" smtClean="0"/>
              <a:t>text</a:t>
            </a:r>
            <a:r>
              <a:rPr lang="es-ES_tradnl" dirty="0" smtClean="0"/>
              <a:t> </a:t>
            </a:r>
            <a:r>
              <a:rPr lang="es-ES_tradnl" dirty="0" err="1" smtClean="0"/>
              <a:t>here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500643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DFFEE-0D1F-4891-9AB1-E3626613E52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mex Título y Texto 2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548325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817649" y="85724"/>
            <a:ext cx="7110451" cy="77292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s-ES_tradnl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89124" y="1592263"/>
            <a:ext cx="8576096" cy="4465637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083941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3103280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0404925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16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477838" y="3182971"/>
            <a:ext cx="8185150" cy="1649412"/>
          </a:xfrm>
        </p:spPr>
        <p:txBody>
          <a:bodyPr>
            <a:normAutofit/>
          </a:bodyPr>
          <a:lstStyle>
            <a:lvl1pPr algn="ctr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118" name="Rectangle 46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6588224" y="6021288"/>
            <a:ext cx="2312036" cy="360040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r>
              <a:rPr lang="es-ES" dirty="0" smtClean="0"/>
              <a:t>Fecha</a:t>
            </a:r>
            <a:endParaRPr lang="es-E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0" t="39198" r="45367" b="39167"/>
          <a:stretch/>
        </p:blipFill>
        <p:spPr bwMode="auto">
          <a:xfrm>
            <a:off x="2469131" y="1340768"/>
            <a:ext cx="4210929" cy="1656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98638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TK2007 Title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Click to edit Master title style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177379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mex Título y Texto 2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8607078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817649" y="85724"/>
            <a:ext cx="7110451" cy="77292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s-ES_tradnl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89124" y="1592263"/>
            <a:ext cx="8576096" cy="4465637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76871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151" y="-11151"/>
            <a:ext cx="9166302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16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477838" y="3182971"/>
            <a:ext cx="8185150" cy="1649412"/>
          </a:xfrm>
        </p:spPr>
        <p:txBody>
          <a:bodyPr>
            <a:normAutofit/>
          </a:bodyPr>
          <a:lstStyle>
            <a:lvl1pPr algn="ctr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118" name="Rectangle 46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6588224" y="6021288"/>
            <a:ext cx="2312036" cy="360040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r>
              <a:rPr lang="es-ES" dirty="0" smtClean="0"/>
              <a:t>Fecha</a:t>
            </a:r>
            <a:endParaRPr lang="es-E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0" t="39198" r="45367" b="39167"/>
          <a:stretch/>
        </p:blipFill>
        <p:spPr bwMode="auto">
          <a:xfrm>
            <a:off x="2469131" y="1340768"/>
            <a:ext cx="4210929" cy="1656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58729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MX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081088"/>
            <a:ext cx="8229600" cy="5045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MX" smtClean="0"/>
              <a:t>Click to edit Master text styles</a:t>
            </a:r>
          </a:p>
          <a:p>
            <a:pPr lvl="1"/>
            <a:r>
              <a:rPr lang="es-MX" smtClean="0"/>
              <a:t>Second level</a:t>
            </a:r>
          </a:p>
          <a:p>
            <a:pPr lvl="2"/>
            <a:r>
              <a:rPr lang="es-MX" smtClean="0"/>
              <a:t>Third level</a:t>
            </a:r>
          </a:p>
          <a:p>
            <a:pPr lvl="3"/>
            <a:r>
              <a:rPr lang="es-MX" smtClean="0"/>
              <a:t>Fourth level</a:t>
            </a:r>
          </a:p>
          <a:p>
            <a:pPr lvl="4"/>
            <a:r>
              <a:rPr lang="es-MX" smtClean="0"/>
              <a:t>Fifth level</a:t>
            </a:r>
            <a:endParaRPr lang="es-MX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  <p:custDataLst>
              <p:tags r:id="rId3"/>
            </p:custDataLst>
          </p:nvPr>
        </p:nvSpPr>
        <p:spPr>
          <a:xfrm>
            <a:off x="6553200" y="6380163"/>
            <a:ext cx="2133600" cy="2889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DB615626-27C4-41A9-913F-1E3A0D69F2FE}" type="slidenum">
              <a:rPr lang="es-MX" smtClean="0">
                <a:solidFill>
                  <a:srgbClr val="000000"/>
                </a:solidFill>
              </a:rPr>
              <a:pPr/>
              <a:t>‹Nº›</a:t>
            </a:fld>
            <a:endParaRPr 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5968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 Divider 20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2788950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68490" y="2157984"/>
            <a:ext cx="8522661" cy="339556"/>
          </a:xfrm>
          <a:prstGeom prst="rect">
            <a:avLst/>
          </a:prstGeom>
          <a:ln>
            <a:noFill/>
          </a:ln>
        </p:spPr>
        <p:txBody>
          <a:bodyPr/>
          <a:lstStyle>
            <a:lvl1pPr marL="164592" indent="-164592">
              <a:buFont typeface="Arial" pitchFamily="34" charset="0"/>
              <a:buChar char="•"/>
              <a:defRPr sz="2000" baseline="0"/>
            </a:lvl1pPr>
            <a:lvl2pPr marL="347472" indent="-182880">
              <a:spcBef>
                <a:spcPts val="600"/>
              </a:spcBef>
              <a:buFont typeface="Arial" pitchFamily="34" charset="0"/>
              <a:buChar char="–"/>
              <a:defRPr sz="2000"/>
            </a:lvl2pPr>
            <a:lvl3pPr marL="484632" indent="-137160">
              <a:spcBef>
                <a:spcPts val="200"/>
              </a:spcBef>
              <a:buFont typeface="Arial" pitchFamily="34" charset="0"/>
              <a:buChar char="-"/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s-ES_tradnl" dirty="0" err="1" smtClean="0"/>
              <a:t>Divider</a:t>
            </a:r>
            <a:r>
              <a:rPr lang="es-ES_tradnl" dirty="0" smtClean="0"/>
              <a:t> </a:t>
            </a:r>
            <a:r>
              <a:rPr lang="es-ES_tradnl" dirty="0" err="1" smtClean="0"/>
              <a:t>subsections</a:t>
            </a:r>
            <a:r>
              <a:rPr lang="es-ES_tradnl" dirty="0" smtClean="0"/>
              <a:t> </a:t>
            </a:r>
            <a:r>
              <a:rPr lang="es-ES_tradnl" dirty="0" err="1" smtClean="0"/>
              <a:t>here</a:t>
            </a:r>
            <a:endParaRPr lang="es-ES_tradnl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4800" y="1627632"/>
            <a:ext cx="8448823" cy="338328"/>
          </a:xfrm>
          <a:ln>
            <a:noFill/>
          </a:ln>
        </p:spPr>
        <p:txBody>
          <a:bodyPr/>
          <a:lstStyle>
            <a:lvl1pPr>
              <a:defRPr baseline="0"/>
            </a:lvl1pPr>
          </a:lstStyle>
          <a:p>
            <a:r>
              <a:rPr lang="es-ES_tradnl" dirty="0" err="1" smtClean="0"/>
              <a:t>Divider</a:t>
            </a:r>
            <a:r>
              <a:rPr lang="es-ES_tradnl" dirty="0" smtClean="0"/>
              <a:t> </a:t>
            </a:r>
            <a:r>
              <a:rPr lang="es-ES_tradnl" dirty="0" err="1" smtClean="0"/>
              <a:t>text</a:t>
            </a:r>
            <a:r>
              <a:rPr lang="es-ES_tradnl" dirty="0" smtClean="0"/>
              <a:t> </a:t>
            </a:r>
            <a:r>
              <a:rPr lang="es-ES_tradnl" dirty="0" err="1" smtClean="0"/>
              <a:t>here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03644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1"/>
          <p:cNvGrpSpPr>
            <a:grpSpLocks/>
          </p:cNvGrpSpPr>
          <p:nvPr userDrawn="1"/>
        </p:nvGrpSpPr>
        <p:grpSpPr bwMode="auto">
          <a:xfrm>
            <a:off x="0" y="0"/>
            <a:ext cx="9144000" cy="1412875"/>
            <a:chOff x="0" y="0"/>
            <a:chExt cx="5760" cy="890"/>
          </a:xfrm>
        </p:grpSpPr>
        <p:sp>
          <p:nvSpPr>
            <p:cNvPr id="6" name="Rectangle 62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890"/>
            </a:xfrm>
            <a:prstGeom prst="rect">
              <a:avLst/>
            </a:prstGeom>
            <a:gradFill rotWithShape="1">
              <a:gsLst>
                <a:gs pos="0">
                  <a:srgbClr val="C0C0C0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_tradnl">
                <a:solidFill>
                  <a:srgbClr val="000000"/>
                </a:solidFill>
              </a:endParaRPr>
            </a:p>
          </p:txBody>
        </p:sp>
        <p:sp>
          <p:nvSpPr>
            <p:cNvPr id="7" name="Rectangle 63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44"/>
            </a:xfrm>
            <a:prstGeom prst="rect">
              <a:avLst/>
            </a:prstGeom>
            <a:gradFill rotWithShape="1">
              <a:gsLst>
                <a:gs pos="0">
                  <a:srgbClr val="CC0000"/>
                </a:gs>
                <a:gs pos="100000">
                  <a:srgbClr val="A800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_tradnl">
                <a:solidFill>
                  <a:srgbClr val="000000"/>
                </a:solidFill>
              </a:endParaRPr>
            </a:p>
          </p:txBody>
        </p:sp>
      </p:grpSp>
      <p:pic>
        <p:nvPicPr>
          <p:cNvPr id="8" name="Picture 64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278188" y="1331913"/>
            <a:ext cx="2587625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5"/>
          <p:cNvSpPr>
            <a:spLocks noChangeArrowheads="1"/>
          </p:cNvSpPr>
          <p:nvPr userDrawn="1"/>
        </p:nvSpPr>
        <p:spPr bwMode="gray">
          <a:xfrm>
            <a:off x="155575" y="166688"/>
            <a:ext cx="5514975" cy="2460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2813">
              <a:defRPr/>
            </a:pPr>
            <a:endParaRPr lang="es-ES_tradnl" sz="1600">
              <a:solidFill>
                <a:srgbClr val="000000"/>
              </a:solidFill>
            </a:endParaRPr>
          </a:p>
        </p:txBody>
      </p:sp>
      <p:sp>
        <p:nvSpPr>
          <p:cNvPr id="3116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477838" y="3008313"/>
            <a:ext cx="8185150" cy="1649412"/>
          </a:xfrm>
        </p:spPr>
        <p:txBody>
          <a:bodyPr/>
          <a:lstStyle>
            <a:lvl1pPr algn="ctr">
              <a:defRPr sz="3600" baseline="0"/>
            </a:lvl1pPr>
          </a:lstStyle>
          <a:p>
            <a:r>
              <a:rPr lang="es-ES_tradnl" noProof="0" smtClean="0"/>
              <a:t>Click to edit Master title style</a:t>
            </a:r>
            <a:endParaRPr lang="es-ES_tradnl" noProof="0"/>
          </a:p>
        </p:txBody>
      </p:sp>
      <p:sp>
        <p:nvSpPr>
          <p:cNvPr id="3118" name="Rectangle 4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88157" y="4760913"/>
            <a:ext cx="8164512" cy="639762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800"/>
            </a:lvl1pPr>
          </a:lstStyle>
          <a:p>
            <a:r>
              <a:rPr lang="es-ES_tradnl" noProof="0" smtClean="0"/>
              <a:t>Click to edit Master subtitle style</a:t>
            </a:r>
            <a:endParaRPr lang="es-ES_tradnl" noProof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491612" y="5545189"/>
            <a:ext cx="8190271" cy="550863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1800" b="0">
                <a:latin typeface="+mj-lt"/>
              </a:defRPr>
            </a:lvl1pPr>
          </a:lstStyle>
          <a:p>
            <a:pPr lvl="0"/>
            <a:r>
              <a:rPr lang="es-ES_tradnl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6855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2264" y="274638"/>
            <a:ext cx="6559200" cy="51435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s-ES_tradnl" noProof="0" smtClean="0"/>
              <a:t>Click to edit Master title style</a:t>
            </a:r>
            <a:endParaRPr lang="es-ES_tradnl" noProof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922805" y="1388783"/>
            <a:ext cx="3649663" cy="1587500"/>
          </a:xfrm>
          <a:prstGeom prst="rect">
            <a:avLst/>
          </a:prstGeom>
        </p:spPr>
        <p:txBody>
          <a:bodyPr/>
          <a:lstStyle>
            <a:lvl1pPr>
              <a:buSzPct val="120000"/>
              <a:buFontTx/>
              <a:buNone/>
              <a:defRPr>
                <a:latin typeface="+mn-lt"/>
              </a:defRPr>
            </a:lvl1pPr>
            <a:lvl2pPr>
              <a:buClr>
                <a:srgbClr val="C00000"/>
              </a:buClr>
              <a:buSzPct val="120000"/>
              <a:buFont typeface="Trebuchet MS" pitchFamily="34" charset="0"/>
              <a:buChar char="•"/>
              <a:defRPr>
                <a:latin typeface="+mn-lt"/>
              </a:defRPr>
            </a:lvl2pPr>
            <a:lvl3pPr>
              <a:buClr>
                <a:srgbClr val="C00000"/>
              </a:buClr>
              <a:buSzPct val="100000"/>
              <a:buFont typeface="Arial" pitchFamily="34" charset="0"/>
              <a:buChar char="–"/>
              <a:defRPr>
                <a:latin typeface="+mn-lt"/>
              </a:defRPr>
            </a:lvl3pPr>
            <a:lvl4pPr>
              <a:buSzPct val="89000"/>
              <a:buFont typeface="Trebuchet MS" pitchFamily="34" charset="0"/>
              <a:buChar char="•"/>
              <a:defRPr>
                <a:latin typeface="+mn-lt"/>
              </a:defRPr>
            </a:lvl4pPr>
            <a:lvl5pPr>
              <a:buClr>
                <a:srgbClr val="C00000"/>
              </a:buClr>
              <a:buSzPct val="75000"/>
              <a:buFont typeface="Trebuchet MS" pitchFamily="34" charset="0"/>
              <a:buChar char="−"/>
              <a:defRPr>
                <a:latin typeface="+mn-lt"/>
              </a:defRPr>
            </a:lvl5pPr>
          </a:lstStyle>
          <a:p>
            <a:pPr lvl="0"/>
            <a:r>
              <a:rPr lang="es-ES_tradnl" noProof="0" dirty="0" err="1" smtClean="0"/>
              <a:t>Click</a:t>
            </a:r>
            <a:r>
              <a:rPr lang="es-ES_tradnl" noProof="0" dirty="0" smtClean="0"/>
              <a:t> </a:t>
            </a:r>
            <a:r>
              <a:rPr lang="es-ES_tradnl" noProof="0" dirty="0" err="1" smtClean="0"/>
              <a:t>to</a:t>
            </a:r>
            <a:r>
              <a:rPr lang="es-ES_tradnl" noProof="0" dirty="0" smtClean="0"/>
              <a:t> </a:t>
            </a:r>
            <a:r>
              <a:rPr lang="es-ES_tradnl" noProof="0" dirty="0" err="1" smtClean="0"/>
              <a:t>edit</a:t>
            </a:r>
            <a:r>
              <a:rPr lang="es-ES_tradnl" noProof="0" dirty="0" smtClean="0"/>
              <a:t> </a:t>
            </a:r>
            <a:r>
              <a:rPr lang="es-ES_tradnl" noProof="0" dirty="0" err="1" smtClean="0"/>
              <a:t>Master</a:t>
            </a:r>
            <a:r>
              <a:rPr lang="es-ES_tradnl" noProof="0" dirty="0" smtClean="0"/>
              <a:t> </a:t>
            </a:r>
            <a:r>
              <a:rPr lang="es-ES_tradnl" noProof="0" dirty="0" err="1" smtClean="0"/>
              <a:t>text</a:t>
            </a:r>
            <a:r>
              <a:rPr lang="es-ES_tradnl" noProof="0" dirty="0" smtClean="0"/>
              <a:t> </a:t>
            </a:r>
            <a:r>
              <a:rPr lang="es-ES_tradnl" noProof="0" dirty="0" err="1" smtClean="0"/>
              <a:t>styles</a:t>
            </a:r>
            <a:r>
              <a:rPr lang="es-ES_tradnl" noProof="0" dirty="0" smtClean="0"/>
              <a:t>:</a:t>
            </a:r>
          </a:p>
          <a:p>
            <a:pPr lvl="1"/>
            <a:r>
              <a:rPr lang="es-ES_tradnl" noProof="0" dirty="0" err="1" smtClean="0"/>
              <a:t>Second</a:t>
            </a:r>
            <a:r>
              <a:rPr lang="es-ES_tradnl" noProof="0" dirty="0" smtClean="0"/>
              <a:t> </a:t>
            </a:r>
            <a:r>
              <a:rPr lang="es-ES_tradnl" noProof="0" dirty="0" err="1" smtClean="0"/>
              <a:t>level</a:t>
            </a:r>
            <a:endParaRPr lang="es-ES_tradnl" noProof="0" dirty="0" smtClean="0"/>
          </a:p>
          <a:p>
            <a:pPr lvl="2"/>
            <a:r>
              <a:rPr lang="es-ES_tradnl" noProof="0" dirty="0" err="1" smtClean="0"/>
              <a:t>Third</a:t>
            </a:r>
            <a:r>
              <a:rPr lang="es-ES_tradnl" noProof="0" dirty="0" smtClean="0"/>
              <a:t> </a:t>
            </a:r>
            <a:r>
              <a:rPr lang="es-ES_tradnl" noProof="0" dirty="0" err="1" smtClean="0"/>
              <a:t>level</a:t>
            </a:r>
            <a:endParaRPr lang="es-ES_tradnl" noProof="0" dirty="0" smtClean="0"/>
          </a:p>
          <a:p>
            <a:pPr lvl="3"/>
            <a:r>
              <a:rPr lang="es-ES_tradnl" noProof="0" dirty="0" err="1" smtClean="0"/>
              <a:t>Fourth</a:t>
            </a:r>
            <a:r>
              <a:rPr lang="es-ES_tradnl" noProof="0" dirty="0" smtClean="0"/>
              <a:t> </a:t>
            </a:r>
            <a:r>
              <a:rPr lang="es-ES_tradnl" noProof="0" dirty="0" err="1" smtClean="0"/>
              <a:t>level</a:t>
            </a:r>
            <a:endParaRPr lang="es-ES_tradnl" noProof="0" dirty="0" smtClean="0"/>
          </a:p>
          <a:p>
            <a:pPr lvl="4"/>
            <a:r>
              <a:rPr lang="es-ES_tradnl" noProof="0" dirty="0" err="1" smtClean="0"/>
              <a:t>Fifth</a:t>
            </a:r>
            <a:r>
              <a:rPr lang="es-ES_tradnl" noProof="0" dirty="0" smtClean="0"/>
              <a:t> </a:t>
            </a:r>
            <a:r>
              <a:rPr lang="es-ES_tradnl" noProof="0" dirty="0" err="1" smtClean="0"/>
              <a:t>level</a:t>
            </a:r>
            <a:endParaRPr lang="es-ES_tradnl" noProof="0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88300" y="6380163"/>
            <a:ext cx="698500" cy="261937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fld id="{BCB4F123-FB05-460D-BAB8-2B27F240597F}" type="slidenum">
              <a:rPr lang="es-ES_tradnl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41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DFFEE-0D1F-4891-9AB1-E3626613E52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21408" y="274638"/>
            <a:ext cx="6559200" cy="514800"/>
          </a:xfrm>
        </p:spPr>
        <p:txBody>
          <a:bodyPr/>
          <a:lstStyle>
            <a:lvl1pPr>
              <a:defRPr sz="2400"/>
            </a:lvl1pPr>
          </a:lstStyle>
          <a:p>
            <a:r>
              <a:rPr lang="es-ES_tradnl" noProof="0" smtClean="0"/>
              <a:t>Haga clic para modificar el estilo de título del patrón</a:t>
            </a:r>
            <a:endParaRPr lang="es-ES_tradnl" noProof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600"/>
            </a:lvl1pPr>
            <a:lvl2pPr marL="182563" indent="-182563">
              <a:buClr>
                <a:schemeClr val="tx1"/>
              </a:buClr>
              <a:buSzPct val="120000"/>
              <a:buFont typeface="Trebuchet MS" pitchFamily="34" charset="0"/>
              <a:buChar char="•"/>
              <a:defRPr sz="1600"/>
            </a:lvl2pPr>
            <a:lvl3pPr marL="357188" indent="-174625">
              <a:buClr>
                <a:schemeClr val="tx1"/>
              </a:buClr>
              <a:buSzPct val="100000"/>
              <a:buFont typeface="Trebuchet MS" pitchFamily="34" charset="0"/>
              <a:buChar char="–"/>
              <a:defRPr sz="1600"/>
            </a:lvl3pPr>
            <a:lvl4pPr marL="539750" indent="-182563">
              <a:buClr>
                <a:schemeClr val="tx1"/>
              </a:buClr>
              <a:buSzPct val="89000"/>
              <a:buFont typeface="Trebuchet MS" pitchFamily="34" charset="0"/>
              <a:buChar char="•"/>
              <a:defRPr sz="1600"/>
            </a:lvl4pPr>
            <a:lvl5pPr marL="722313" indent="-182563">
              <a:buClr>
                <a:schemeClr val="tx1"/>
              </a:buClr>
              <a:buSzPct val="75000"/>
              <a:buFont typeface="Trebuchet MS" pitchFamily="34" charset="0"/>
              <a:buChar char="–"/>
              <a:defRPr sz="1600"/>
            </a:lvl5pPr>
          </a:lstStyle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  <a:endParaRPr lang="es-ES_tradnl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8300" y="6380163"/>
            <a:ext cx="6985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folHlink"/>
                </a:solidFill>
                <a:latin typeface="+mn-lt"/>
              </a:defRPr>
            </a:lvl1pPr>
          </a:lstStyle>
          <a:p>
            <a:pPr>
              <a:defRPr/>
            </a:pPr>
            <a:fld id="{C3541265-C599-4629-88B3-3865413A1707}" type="slidenum">
              <a:rPr lang="es-ES_tradnl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5848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26346" y="274638"/>
            <a:ext cx="6559200" cy="514350"/>
          </a:xfrm>
        </p:spPr>
        <p:txBody>
          <a:bodyPr/>
          <a:lstStyle/>
          <a:p>
            <a:r>
              <a:rPr lang="es-ES_tradnl" noProof="0" smtClean="0"/>
              <a:t>Haga clic para modificar el estilo de título del patrón</a:t>
            </a:r>
            <a:endParaRPr lang="es-ES_tradnl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88300" y="6380163"/>
            <a:ext cx="698500" cy="261937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fld id="{BCB4F123-FB05-460D-BAB8-2B27F240597F}" type="slidenum">
              <a:rPr lang="es-ES_tradnl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2565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26342" y="274638"/>
            <a:ext cx="6559200" cy="514800"/>
          </a:xfrm>
        </p:spPr>
        <p:txBody>
          <a:bodyPr/>
          <a:lstStyle>
            <a:lvl1pPr>
              <a:defRPr sz="2400"/>
            </a:lvl1pPr>
          </a:lstStyle>
          <a:p>
            <a:r>
              <a:rPr lang="es-ES_tradnl" noProof="0" smtClean="0"/>
              <a:t>Haga clic para modificar el estilo de título del patrón</a:t>
            </a:r>
            <a:endParaRPr lang="es-ES_tradnl" noProof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noProof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  <a:endParaRPr lang="es-ES_tradnl" noProof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noProof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  <a:endParaRPr lang="es-ES_tradnl" noProof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88300" y="6380163"/>
            <a:ext cx="698500" cy="261937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fld id="{BCB4F123-FB05-460D-BAB8-2B27F240597F}" type="slidenum">
              <a:rPr lang="es-ES_tradnl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9346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MX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F03E-B3E4-42A9-91BA-1AAFD392CCF6}" type="slidenum">
              <a:rPr lang="es-MX" smtClean="0">
                <a:solidFill>
                  <a:srgbClr val="000000"/>
                </a:solidFill>
              </a:rPr>
              <a:pPr/>
              <a:t>‹Nº›</a:t>
            </a:fld>
            <a:endParaRPr 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05248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88300" y="6380163"/>
            <a:ext cx="698500" cy="261937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fld id="{BCB4F123-FB05-460D-BAB8-2B27F240597F}" type="slidenum">
              <a:rPr lang="es-ES_tradnl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98682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MX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88300" y="6380163"/>
            <a:ext cx="698500" cy="261937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fld id="{BCB4F123-FB05-460D-BAB8-2B27F240597F}" type="slidenum">
              <a:rPr lang="es-ES_tradnl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9712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82296"/>
            <a:ext cx="8229600" cy="1033272"/>
          </a:xfrm>
          <a:prstGeom prst="rect">
            <a:avLst/>
          </a:prstGeom>
        </p:spPr>
        <p:txBody>
          <a:bodyPr anchor="ctr"/>
          <a:lstStyle>
            <a:lvl1pPr algn="r" defTabSz="914400" rtl="0" eaLnBrk="1" latinLnBrk="0" hangingPunct="1">
              <a:spcBef>
                <a:spcPct val="0"/>
              </a:spcBef>
              <a:buNone/>
              <a:defRPr lang="en-US" sz="32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0000" endA="300" endPos="50000" dist="60007" dir="5400000" sy="-10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9FB8050B-F3D9-0E4D-84C5-7F61839ED178}" type="slidenum">
              <a:rPr lang="en-US" smtClean="0">
                <a:solidFill>
                  <a:prstClr val="white"/>
                </a:solidFill>
              </a:rPr>
              <a:pPr/>
              <a:t>‹Nº›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35481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7451725" y="6381750"/>
            <a:ext cx="931863" cy="288925"/>
          </a:xfrm>
          <a:prstGeom prst="rect">
            <a:avLst/>
          </a:prstGeom>
        </p:spPr>
        <p:txBody>
          <a:bodyPr/>
          <a:lstStyle>
            <a:lvl1pPr>
              <a:defRPr sz="12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E0B6C1C1-FF7E-4962-9F62-A3D29B3C924E}" type="slidenum">
              <a:rPr lang="es-ES" smtClean="0">
                <a:solidFill>
                  <a:prstClr val="white">
                    <a:lumMod val="6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lumMod val="6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717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81088"/>
            <a:ext cx="4038600" cy="5045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1088"/>
            <a:ext cx="4038600" cy="5045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DFFEE-0D1F-4891-9AB1-E3626613E52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9" y="274637"/>
            <a:ext cx="6400799" cy="515937"/>
          </a:xfrm>
        </p:spPr>
        <p:txBody>
          <a:bodyPr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779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14500"/>
            <a:ext cx="4040188" cy="44116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779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14500"/>
            <a:ext cx="4041775" cy="44116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DFFEE-0D1F-4891-9AB1-E3626613E52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DFFEE-0D1F-4891-9AB1-E3626613E52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DFFEE-0D1F-4891-9AB1-E3626613E52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0125"/>
            <a:ext cx="3008313" cy="101599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00125"/>
            <a:ext cx="5111750" cy="51260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17825"/>
            <a:ext cx="3008313" cy="41083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DFFEE-0D1F-4891-9AB1-E3626613E52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191124"/>
            <a:ext cx="5486400" cy="4810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425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MX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676900"/>
            <a:ext cx="5486400" cy="495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DFFEE-0D1F-4891-9AB1-E3626613E52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slideLayout" Target="../slideLayouts/slideLayout15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ags" Target="../tags/tag1.xml"/><Relationship Id="rId11" Type="http://schemas.openxmlformats.org/officeDocument/2006/relationships/image" Target="../media/image1.wmf"/><Relationship Id="rId5" Type="http://schemas.openxmlformats.org/officeDocument/2006/relationships/vmlDrawing" Target="../drawings/vmlDrawing1.vml"/><Relationship Id="rId10" Type="http://schemas.openxmlformats.org/officeDocument/2006/relationships/image" Target="../media/image2.wmf"/><Relationship Id="rId4" Type="http://schemas.openxmlformats.org/officeDocument/2006/relationships/theme" Target="../theme/theme2.xml"/><Relationship Id="rId9" Type="http://schemas.openxmlformats.org/officeDocument/2006/relationships/image" Target="../media/image9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slideLayout" Target="../slideLayouts/slideLayout18.xml"/><Relationship Id="rId7" Type="http://schemas.openxmlformats.org/officeDocument/2006/relationships/tags" Target="../tags/tag3.xml"/><Relationship Id="rId12" Type="http://schemas.openxmlformats.org/officeDocument/2006/relationships/image" Target="../media/image1.wmf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vmlDrawing" Target="../drawings/vmlDrawing3.vml"/><Relationship Id="rId11" Type="http://schemas.openxmlformats.org/officeDocument/2006/relationships/image" Target="../media/image2.wmf"/><Relationship Id="rId5" Type="http://schemas.openxmlformats.org/officeDocument/2006/relationships/theme" Target="../theme/theme3.xml"/><Relationship Id="rId10" Type="http://schemas.openxmlformats.org/officeDocument/2006/relationships/image" Target="../media/image9.png"/><Relationship Id="rId4" Type="http://schemas.openxmlformats.org/officeDocument/2006/relationships/slideLayout" Target="../slideLayouts/slideLayout19.xml"/><Relationship Id="rId9" Type="http://schemas.openxmlformats.org/officeDocument/2006/relationships/image" Target="../media/image8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slideLayout" Target="../slideLayouts/slideLayout22.xml"/><Relationship Id="rId7" Type="http://schemas.openxmlformats.org/officeDocument/2006/relationships/tags" Target="../tags/tag9.xml"/><Relationship Id="rId12" Type="http://schemas.openxmlformats.org/officeDocument/2006/relationships/image" Target="../media/image1.wmf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vmlDrawing" Target="../drawings/vmlDrawing6.vml"/><Relationship Id="rId11" Type="http://schemas.openxmlformats.org/officeDocument/2006/relationships/image" Target="../media/image2.wmf"/><Relationship Id="rId5" Type="http://schemas.openxmlformats.org/officeDocument/2006/relationships/theme" Target="../theme/theme4.xml"/><Relationship Id="rId10" Type="http://schemas.openxmlformats.org/officeDocument/2006/relationships/image" Target="../media/image9.png"/><Relationship Id="rId4" Type="http://schemas.openxmlformats.org/officeDocument/2006/relationships/slideLayout" Target="../slideLayouts/slideLayout23.xml"/><Relationship Id="rId9" Type="http://schemas.openxmlformats.org/officeDocument/2006/relationships/image" Target="../media/image8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slideLayout" Target="../slideLayouts/slideLayout26.xml"/><Relationship Id="rId7" Type="http://schemas.openxmlformats.org/officeDocument/2006/relationships/tags" Target="../tags/tag12.xml"/><Relationship Id="rId12" Type="http://schemas.openxmlformats.org/officeDocument/2006/relationships/image" Target="../media/image1.wmf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vmlDrawing" Target="../drawings/vmlDrawing9.vml"/><Relationship Id="rId11" Type="http://schemas.openxmlformats.org/officeDocument/2006/relationships/image" Target="../media/image2.wmf"/><Relationship Id="rId5" Type="http://schemas.openxmlformats.org/officeDocument/2006/relationships/theme" Target="../theme/theme5.xml"/><Relationship Id="rId10" Type="http://schemas.openxmlformats.org/officeDocument/2006/relationships/image" Target="../media/image9.png"/><Relationship Id="rId4" Type="http://schemas.openxmlformats.org/officeDocument/2006/relationships/slideLayout" Target="../slideLayouts/slideLayout27.xml"/><Relationship Id="rId9" Type="http://schemas.openxmlformats.org/officeDocument/2006/relationships/image" Target="../media/image8.e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image" Target="../media/image2.wmf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image" Target="../media/image1.wmf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image" Target="../media/image10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1"/>
          <p:cNvGrpSpPr>
            <a:grpSpLocks/>
          </p:cNvGrpSpPr>
          <p:nvPr/>
        </p:nvGrpSpPr>
        <p:grpSpPr bwMode="auto">
          <a:xfrm>
            <a:off x="0" y="0"/>
            <a:ext cx="9144000" cy="1412875"/>
            <a:chOff x="0" y="0"/>
            <a:chExt cx="5760" cy="890"/>
          </a:xfrm>
        </p:grpSpPr>
        <p:sp>
          <p:nvSpPr>
            <p:cNvPr id="1031" name="Rectangle 7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890"/>
            </a:xfrm>
            <a:prstGeom prst="rect">
              <a:avLst/>
            </a:prstGeom>
            <a:gradFill rotWithShape="1">
              <a:gsLst>
                <a:gs pos="0">
                  <a:srgbClr val="C0C0C0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MX">
                <a:cs typeface="+mn-cs"/>
              </a:endParaRPr>
            </a:p>
          </p:txBody>
        </p:sp>
        <p:sp>
          <p:nvSpPr>
            <p:cNvPr id="2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44"/>
            </a:xfrm>
            <a:prstGeom prst="rect">
              <a:avLst/>
            </a:prstGeom>
            <a:gradFill rotWithShape="1">
              <a:gsLst>
                <a:gs pos="0">
                  <a:srgbClr val="CC0000"/>
                </a:gs>
                <a:gs pos="100000">
                  <a:srgbClr val="A800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MX">
                <a:cs typeface="+mn-cs"/>
              </a:endParaRPr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0" y="274638"/>
            <a:ext cx="64008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81088"/>
            <a:ext cx="8229600" cy="504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0163"/>
            <a:ext cx="21336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fld id="{E46DFFEE-0D1F-4891-9AB1-E3626613E52D}" type="slidenum">
              <a:rPr lang="es-MX" smtClean="0"/>
              <a:t>‹Nº›</a:t>
            </a:fld>
            <a:endParaRPr lang="es-MX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468313" y="857250"/>
            <a:ext cx="8207375" cy="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MX">
              <a:cs typeface="+mn-cs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>
            <a:off x="468313" y="6237288"/>
            <a:ext cx="8207375" cy="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MX">
              <a:cs typeface="+mn-cs"/>
            </a:endParaRPr>
          </a:p>
        </p:txBody>
      </p:sp>
      <p:pic>
        <p:nvPicPr>
          <p:cNvPr id="1032" name="Picture 4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81013" y="303213"/>
            <a:ext cx="1533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6" descr="wwwpemexcom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68313" y="6405563"/>
            <a:ext cx="1727200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47"/>
          <p:cNvPicPr>
            <a:picLocks noChangeAspect="1" noChangeArrowheads="1"/>
          </p:cNvPicPr>
          <p:nvPr/>
        </p:nvPicPr>
        <p:blipFill>
          <a:blip r:embed="rId16" cstate="print"/>
          <a:srcRect l="95" t="1221" r="78" b="5487"/>
          <a:stretch>
            <a:fillRect/>
          </a:stretch>
        </p:blipFill>
        <p:spPr bwMode="auto">
          <a:xfrm>
            <a:off x="0" y="6735763"/>
            <a:ext cx="914400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SzPct val="70000"/>
        <a:buFont typeface="Wingdings" pitchFamily="2" charset="2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57225" indent="-28575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SzPct val="90000"/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2pPr>
      <a:lvl3pPr marL="1065213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SzPct val="70000"/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3pPr>
      <a:lvl4pPr marL="1473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90000"/>
        <a:buChar char="•"/>
        <a:defRPr>
          <a:solidFill>
            <a:schemeClr val="tx1"/>
          </a:solidFill>
          <a:latin typeface="+mn-lt"/>
        </a:defRPr>
      </a:lvl4pPr>
      <a:lvl5pPr marL="1881188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90000"/>
        <a:buChar char="•"/>
        <a:defRPr>
          <a:solidFill>
            <a:schemeClr val="tx1"/>
          </a:solidFill>
          <a:latin typeface="+mn-lt"/>
        </a:defRPr>
      </a:lvl5pPr>
      <a:lvl6pPr marL="2338388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90000"/>
        <a:buChar char="•"/>
        <a:defRPr>
          <a:solidFill>
            <a:schemeClr val="tx1"/>
          </a:solidFill>
          <a:latin typeface="+mn-lt"/>
        </a:defRPr>
      </a:lvl6pPr>
      <a:lvl7pPr marL="2795588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90000"/>
        <a:buChar char="•"/>
        <a:defRPr>
          <a:solidFill>
            <a:schemeClr val="tx1"/>
          </a:solidFill>
          <a:latin typeface="+mn-lt"/>
        </a:defRPr>
      </a:lvl7pPr>
      <a:lvl8pPr marL="3252788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90000"/>
        <a:buChar char="•"/>
        <a:defRPr>
          <a:solidFill>
            <a:schemeClr val="tx1"/>
          </a:solidFill>
          <a:latin typeface="+mn-lt"/>
        </a:defRPr>
      </a:lvl8pPr>
      <a:lvl9pPr marL="3709988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9000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200690274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11"/>
          <p:cNvGrpSpPr>
            <a:grpSpLocks/>
          </p:cNvGrpSpPr>
          <p:nvPr userDrawn="1"/>
        </p:nvGrpSpPr>
        <p:grpSpPr bwMode="auto">
          <a:xfrm>
            <a:off x="0" y="0"/>
            <a:ext cx="9144000" cy="1412875"/>
            <a:chOff x="0" y="0"/>
            <a:chExt cx="5760" cy="890"/>
          </a:xfrm>
        </p:grpSpPr>
        <p:sp>
          <p:nvSpPr>
            <p:cNvPr id="9" name="Rectangle 7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890"/>
            </a:xfrm>
            <a:prstGeom prst="rect">
              <a:avLst/>
            </a:prstGeom>
            <a:gradFill rotWithShape="1">
              <a:gsLst>
                <a:gs pos="0">
                  <a:srgbClr val="C0C0C0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0" hangingPunct="0">
                <a:spcBef>
                  <a:spcPct val="35000"/>
                </a:spcBef>
                <a:defRPr/>
              </a:pPr>
              <a:endParaRPr lang="es-MX" dirty="0">
                <a:solidFill>
                  <a:srgbClr val="000000"/>
                </a:solidFill>
                <a:cs typeface="Arial" pitchFamily="34" charset="0"/>
                <a:sym typeface="Trebuchet MS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44"/>
            </a:xfrm>
            <a:prstGeom prst="rect">
              <a:avLst/>
            </a:prstGeom>
            <a:gradFill rotWithShape="1">
              <a:gsLst>
                <a:gs pos="0">
                  <a:srgbClr val="CC0000"/>
                </a:gs>
                <a:gs pos="100000">
                  <a:srgbClr val="A800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0" hangingPunct="0">
                <a:spcBef>
                  <a:spcPct val="35000"/>
                </a:spcBef>
                <a:defRPr/>
              </a:pPr>
              <a:endParaRPr lang="es-MX" dirty="0">
                <a:solidFill>
                  <a:srgbClr val="000000"/>
                </a:solidFill>
                <a:cs typeface="Arial" pitchFamily="34" charset="0"/>
                <a:sym typeface="Trebuchet MS"/>
              </a:endParaRPr>
            </a:p>
          </p:txBody>
        </p:sp>
      </p:grp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71700" y="85724"/>
            <a:ext cx="7020780" cy="784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 dirty="0" smtClean="0"/>
              <a:t>Haga clic para cambiar el estilo de título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56554"/>
            <a:ext cx="914400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3 Marcador de número de diapositiva"/>
          <p:cNvSpPr txBox="1">
            <a:spLocks/>
          </p:cNvSpPr>
          <p:nvPr userDrawn="1"/>
        </p:nvSpPr>
        <p:spPr bwMode="auto">
          <a:xfrm>
            <a:off x="6768244" y="6344431"/>
            <a:ext cx="21336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9BC7B618-B201-4734-8BEB-5FEC5162F56A}" type="slidenum">
              <a:rPr lang="es-MX" sz="1400" b="1" smtClean="0">
                <a:solidFill>
                  <a:srgbClr val="5F5F5F"/>
                </a:solidFill>
              </a:rPr>
              <a:pPr algn="r">
                <a:defRPr/>
              </a:pPr>
              <a:t>‹Nº›</a:t>
            </a:fld>
            <a:endParaRPr lang="es-MX" sz="1400" b="1" dirty="0">
              <a:solidFill>
                <a:srgbClr val="5F5F5F"/>
              </a:solidFill>
            </a:endParaRPr>
          </a:p>
        </p:txBody>
      </p:sp>
      <p:sp>
        <p:nvSpPr>
          <p:cNvPr id="20" name="Line 13"/>
          <p:cNvSpPr>
            <a:spLocks noChangeShapeType="1"/>
          </p:cNvSpPr>
          <p:nvPr userDrawn="1"/>
        </p:nvSpPr>
        <p:spPr bwMode="auto">
          <a:xfrm>
            <a:off x="251520" y="6237288"/>
            <a:ext cx="8640959" cy="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MX">
              <a:solidFill>
                <a:srgbClr val="000000"/>
              </a:solidFill>
            </a:endParaRPr>
          </a:p>
        </p:txBody>
      </p:sp>
      <p:pic>
        <p:nvPicPr>
          <p:cNvPr id="22" name="Picture 46" descr="wwwpemexcom"/>
          <p:cNvPicPr>
            <a:picLocks noChangeAspect="1" noChangeArrowheads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1520" y="6405563"/>
            <a:ext cx="1727200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Line 9"/>
          <p:cNvSpPr>
            <a:spLocks noChangeShapeType="1"/>
          </p:cNvSpPr>
          <p:nvPr userDrawn="1"/>
        </p:nvSpPr>
        <p:spPr bwMode="auto">
          <a:xfrm>
            <a:off x="251520" y="857250"/>
            <a:ext cx="8640959" cy="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MX">
              <a:solidFill>
                <a:srgbClr val="000000"/>
              </a:solidFill>
            </a:endParaRPr>
          </a:p>
        </p:txBody>
      </p:sp>
      <p:pic>
        <p:nvPicPr>
          <p:cNvPr id="24" name="Picture 45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51520" y="247458"/>
            <a:ext cx="1533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94316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3" r:id="rId2"/>
    <p:sldLayoutId id="2147483735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 baseline="0">
          <a:solidFill>
            <a:schemeClr val="tx1"/>
          </a:solidFill>
          <a:latin typeface="Trebuchet MS" panose="020B0603020202020204" pitchFamily="34" charset="0"/>
          <a:ea typeface="+mj-ea"/>
          <a:cs typeface="Arial" pitchFamily="34" charset="0"/>
        </a:defRPr>
      </a:lvl1pPr>
    </p:titleStyle>
    <p:bodyStyle>
      <a:lvl1pPr marL="180000" indent="-180000" algn="l" defTabSz="914400" rtl="0" eaLnBrk="1" latinLnBrk="0" hangingPunct="1">
        <a:lnSpc>
          <a:spcPct val="90000"/>
        </a:lnSpc>
        <a:spcBef>
          <a:spcPts val="1400"/>
        </a:spcBef>
        <a:buClr>
          <a:schemeClr val="bg2"/>
        </a:buClr>
        <a:buSzPct val="100000"/>
        <a:buFont typeface="Arial" pitchFamily="34" charset="0"/>
        <a:buChar char="■"/>
        <a:defRPr sz="1400" kern="1200">
          <a:solidFill>
            <a:schemeClr val="tx1"/>
          </a:solidFill>
          <a:latin typeface="Trebuchet MS" panose="020B0603020202020204" pitchFamily="34" charset="0"/>
          <a:ea typeface="+mn-ea"/>
          <a:cs typeface="Arial" pitchFamily="34" charset="0"/>
        </a:defRPr>
      </a:lvl1pPr>
      <a:lvl2pPr marL="310896" indent="-128016" algn="l" defTabSz="914400" rtl="0" eaLnBrk="1" latinLnBrk="0" hangingPunct="1">
        <a:lnSpc>
          <a:spcPct val="90000"/>
        </a:lnSpc>
        <a:spcBef>
          <a:spcPts val="900"/>
        </a:spcBef>
        <a:buClr>
          <a:schemeClr val="bg2"/>
        </a:buClr>
        <a:buFont typeface="Arial" pitchFamily="34" charset="0"/>
        <a:buChar char="•"/>
        <a:defRPr sz="1400" kern="1200">
          <a:solidFill>
            <a:schemeClr val="tx1"/>
          </a:solidFill>
          <a:latin typeface="Trebuchet MS" panose="020B0603020202020204" pitchFamily="34" charset="0"/>
          <a:ea typeface="+mn-ea"/>
          <a:cs typeface="Arial" pitchFamily="34" charset="0"/>
        </a:defRPr>
      </a:lvl2pPr>
      <a:lvl3pPr marL="489600" indent="-180000" algn="l" defTabSz="914400" rtl="0" eaLnBrk="1" latinLnBrk="0" hangingPunct="1">
        <a:lnSpc>
          <a:spcPct val="90000"/>
        </a:lnSpc>
        <a:spcBef>
          <a:spcPts val="600"/>
        </a:spcBef>
        <a:buClr>
          <a:schemeClr val="bg2"/>
        </a:buClr>
        <a:buFont typeface="Arial" pitchFamily="34" charset="0"/>
        <a:buChar char="–"/>
        <a:defRPr sz="1400" kern="1200">
          <a:solidFill>
            <a:schemeClr val="tx1"/>
          </a:solidFill>
          <a:latin typeface="Trebuchet MS" panose="020B0603020202020204" pitchFamily="34" charset="0"/>
          <a:ea typeface="+mn-ea"/>
          <a:cs typeface="Arial" pitchFamily="34" charset="0"/>
        </a:defRPr>
      </a:lvl3pPr>
      <a:lvl4pPr marL="633600" indent="-137160" algn="l" defTabSz="914400" rtl="0" eaLnBrk="1" latinLnBrk="0" hangingPunct="1">
        <a:lnSpc>
          <a:spcPct val="90000"/>
        </a:lnSpc>
        <a:spcBef>
          <a:spcPts val="200"/>
        </a:spcBef>
        <a:buClr>
          <a:schemeClr val="bg2"/>
        </a:buClr>
        <a:buFont typeface="Arial" pitchFamily="34" charset="0"/>
        <a:buChar char="-"/>
        <a:defRPr sz="1400" kern="1200">
          <a:solidFill>
            <a:schemeClr val="tx1"/>
          </a:solidFill>
          <a:latin typeface="Trebuchet MS" panose="020B0603020202020204" pitchFamily="34" charset="0"/>
          <a:ea typeface="+mn-ea"/>
          <a:cs typeface="Arial" pitchFamily="34" charset="0"/>
        </a:defRPr>
      </a:lvl4pPr>
      <a:lvl5pPr marL="770400" indent="-136800" algn="l" defTabSz="914400" rtl="0" eaLnBrk="1" latinLnBrk="0" hangingPunct="1">
        <a:lnSpc>
          <a:spcPct val="90000"/>
        </a:lnSpc>
        <a:spcBef>
          <a:spcPts val="100"/>
        </a:spcBef>
        <a:buClr>
          <a:schemeClr val="bg2"/>
        </a:buClr>
        <a:buFont typeface="Arial" pitchFamily="34" charset="0"/>
        <a:buChar char="-"/>
        <a:defRPr sz="1400" kern="1200">
          <a:solidFill>
            <a:schemeClr val="tx1"/>
          </a:solidFill>
          <a:latin typeface="Trebuchet MS" panose="020B0603020202020204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206844190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think-cell Slide" r:id="rId8" imgW="270" imgH="270" progId="TCLayout.ActiveDocument.1">
                  <p:embed/>
                </p:oleObj>
              </mc:Choice>
              <mc:Fallback>
                <p:oleObj name="think-cell Slide" r:id="rId8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11"/>
          <p:cNvGrpSpPr>
            <a:grpSpLocks/>
          </p:cNvGrpSpPr>
          <p:nvPr userDrawn="1"/>
        </p:nvGrpSpPr>
        <p:grpSpPr bwMode="auto">
          <a:xfrm>
            <a:off x="0" y="0"/>
            <a:ext cx="9144000" cy="1412875"/>
            <a:chOff x="0" y="0"/>
            <a:chExt cx="5760" cy="890"/>
          </a:xfrm>
        </p:grpSpPr>
        <p:sp>
          <p:nvSpPr>
            <p:cNvPr id="9" name="Rectangle 7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890"/>
            </a:xfrm>
            <a:prstGeom prst="rect">
              <a:avLst/>
            </a:prstGeom>
            <a:gradFill rotWithShape="1">
              <a:gsLst>
                <a:gs pos="0">
                  <a:srgbClr val="C0C0C0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0" hangingPunct="0">
                <a:spcBef>
                  <a:spcPct val="35000"/>
                </a:spcBef>
                <a:defRPr/>
              </a:pPr>
              <a:endParaRPr lang="es-MX" dirty="0">
                <a:solidFill>
                  <a:srgbClr val="000000"/>
                </a:solidFill>
                <a:cs typeface="Arial" pitchFamily="34" charset="0"/>
                <a:sym typeface="Trebuchet MS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44"/>
            </a:xfrm>
            <a:prstGeom prst="rect">
              <a:avLst/>
            </a:prstGeom>
            <a:gradFill rotWithShape="1">
              <a:gsLst>
                <a:gs pos="0">
                  <a:srgbClr val="CC0000"/>
                </a:gs>
                <a:gs pos="100000">
                  <a:srgbClr val="A800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0" hangingPunct="0">
                <a:spcBef>
                  <a:spcPct val="35000"/>
                </a:spcBef>
                <a:defRPr/>
              </a:pPr>
              <a:endParaRPr lang="es-MX" dirty="0">
                <a:solidFill>
                  <a:srgbClr val="000000"/>
                </a:solidFill>
                <a:cs typeface="Arial" pitchFamily="34" charset="0"/>
                <a:sym typeface="Trebuchet MS"/>
              </a:endParaRPr>
            </a:p>
          </p:txBody>
        </p:sp>
      </p:grp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71700" y="85724"/>
            <a:ext cx="7020780" cy="784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 dirty="0" smtClean="0"/>
              <a:t>Haga clic para cambiar el estilo de título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56554"/>
            <a:ext cx="914400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3 Marcador de número de diapositiva"/>
          <p:cNvSpPr txBox="1">
            <a:spLocks/>
          </p:cNvSpPr>
          <p:nvPr userDrawn="1"/>
        </p:nvSpPr>
        <p:spPr bwMode="auto">
          <a:xfrm>
            <a:off x="6768244" y="6344431"/>
            <a:ext cx="21336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9BC7B618-B201-4734-8BEB-5FEC5162F56A}" type="slidenum">
              <a:rPr lang="es-MX" sz="1400" b="1" smtClean="0">
                <a:solidFill>
                  <a:srgbClr val="5F5F5F"/>
                </a:solidFill>
              </a:rPr>
              <a:pPr algn="r">
                <a:defRPr/>
              </a:pPr>
              <a:t>‹Nº›</a:t>
            </a:fld>
            <a:endParaRPr lang="es-MX" sz="1400" b="1" dirty="0">
              <a:solidFill>
                <a:srgbClr val="5F5F5F"/>
              </a:solidFill>
            </a:endParaRPr>
          </a:p>
        </p:txBody>
      </p:sp>
      <p:sp>
        <p:nvSpPr>
          <p:cNvPr id="20" name="Line 13"/>
          <p:cNvSpPr>
            <a:spLocks noChangeShapeType="1"/>
          </p:cNvSpPr>
          <p:nvPr userDrawn="1"/>
        </p:nvSpPr>
        <p:spPr bwMode="auto">
          <a:xfrm>
            <a:off x="251520" y="6237288"/>
            <a:ext cx="8640959" cy="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MX">
              <a:solidFill>
                <a:srgbClr val="000000"/>
              </a:solidFill>
            </a:endParaRPr>
          </a:p>
        </p:txBody>
      </p:sp>
      <p:pic>
        <p:nvPicPr>
          <p:cNvPr id="22" name="Picture 46" descr="wwwpemexcom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51520" y="6405563"/>
            <a:ext cx="1727200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Line 9"/>
          <p:cNvSpPr>
            <a:spLocks noChangeShapeType="1"/>
          </p:cNvSpPr>
          <p:nvPr userDrawn="1"/>
        </p:nvSpPr>
        <p:spPr bwMode="auto">
          <a:xfrm>
            <a:off x="251520" y="857250"/>
            <a:ext cx="8640959" cy="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MX">
              <a:solidFill>
                <a:srgbClr val="000000"/>
              </a:solidFill>
            </a:endParaRPr>
          </a:p>
        </p:txBody>
      </p:sp>
      <p:pic>
        <p:nvPicPr>
          <p:cNvPr id="24" name="Picture 45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51520" y="247458"/>
            <a:ext cx="1533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37767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9" r:id="rId2"/>
    <p:sldLayoutId id="2147483740" r:id="rId3"/>
    <p:sldLayoutId id="2147483741" r:id="rId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 baseline="0">
          <a:solidFill>
            <a:schemeClr val="tx1"/>
          </a:solidFill>
          <a:latin typeface="Trebuchet MS" panose="020B0603020202020204" pitchFamily="34" charset="0"/>
          <a:ea typeface="+mj-ea"/>
          <a:cs typeface="Arial" pitchFamily="34" charset="0"/>
        </a:defRPr>
      </a:lvl1pPr>
    </p:titleStyle>
    <p:bodyStyle>
      <a:lvl1pPr marL="180000" indent="-180000" algn="l" defTabSz="914400" rtl="0" eaLnBrk="1" latinLnBrk="0" hangingPunct="1">
        <a:lnSpc>
          <a:spcPct val="90000"/>
        </a:lnSpc>
        <a:spcBef>
          <a:spcPts val="1400"/>
        </a:spcBef>
        <a:buClr>
          <a:schemeClr val="bg2"/>
        </a:buClr>
        <a:buSzPct val="100000"/>
        <a:buFont typeface="Arial" pitchFamily="34" charset="0"/>
        <a:buChar char="■"/>
        <a:defRPr sz="1400" kern="1200">
          <a:solidFill>
            <a:schemeClr val="tx1"/>
          </a:solidFill>
          <a:latin typeface="Trebuchet MS" panose="020B0603020202020204" pitchFamily="34" charset="0"/>
          <a:ea typeface="+mn-ea"/>
          <a:cs typeface="Arial" pitchFamily="34" charset="0"/>
        </a:defRPr>
      </a:lvl1pPr>
      <a:lvl2pPr marL="310896" indent="-128016" algn="l" defTabSz="914400" rtl="0" eaLnBrk="1" latinLnBrk="0" hangingPunct="1">
        <a:lnSpc>
          <a:spcPct val="90000"/>
        </a:lnSpc>
        <a:spcBef>
          <a:spcPts val="900"/>
        </a:spcBef>
        <a:buClr>
          <a:schemeClr val="bg2"/>
        </a:buClr>
        <a:buFont typeface="Arial" pitchFamily="34" charset="0"/>
        <a:buChar char="•"/>
        <a:defRPr sz="1400" kern="1200">
          <a:solidFill>
            <a:schemeClr val="tx1"/>
          </a:solidFill>
          <a:latin typeface="Trebuchet MS" panose="020B0603020202020204" pitchFamily="34" charset="0"/>
          <a:ea typeface="+mn-ea"/>
          <a:cs typeface="Arial" pitchFamily="34" charset="0"/>
        </a:defRPr>
      </a:lvl2pPr>
      <a:lvl3pPr marL="489600" indent="-180000" algn="l" defTabSz="914400" rtl="0" eaLnBrk="1" latinLnBrk="0" hangingPunct="1">
        <a:lnSpc>
          <a:spcPct val="90000"/>
        </a:lnSpc>
        <a:spcBef>
          <a:spcPts val="600"/>
        </a:spcBef>
        <a:buClr>
          <a:schemeClr val="bg2"/>
        </a:buClr>
        <a:buFont typeface="Arial" pitchFamily="34" charset="0"/>
        <a:buChar char="–"/>
        <a:defRPr sz="1400" kern="1200">
          <a:solidFill>
            <a:schemeClr val="tx1"/>
          </a:solidFill>
          <a:latin typeface="Trebuchet MS" panose="020B0603020202020204" pitchFamily="34" charset="0"/>
          <a:ea typeface="+mn-ea"/>
          <a:cs typeface="Arial" pitchFamily="34" charset="0"/>
        </a:defRPr>
      </a:lvl3pPr>
      <a:lvl4pPr marL="633600" indent="-137160" algn="l" defTabSz="914400" rtl="0" eaLnBrk="1" latinLnBrk="0" hangingPunct="1">
        <a:lnSpc>
          <a:spcPct val="90000"/>
        </a:lnSpc>
        <a:spcBef>
          <a:spcPts val="200"/>
        </a:spcBef>
        <a:buClr>
          <a:schemeClr val="bg2"/>
        </a:buClr>
        <a:buFont typeface="Arial" pitchFamily="34" charset="0"/>
        <a:buChar char="-"/>
        <a:defRPr sz="1400" kern="1200">
          <a:solidFill>
            <a:schemeClr val="tx1"/>
          </a:solidFill>
          <a:latin typeface="Trebuchet MS" panose="020B0603020202020204" pitchFamily="34" charset="0"/>
          <a:ea typeface="+mn-ea"/>
          <a:cs typeface="Arial" pitchFamily="34" charset="0"/>
        </a:defRPr>
      </a:lvl4pPr>
      <a:lvl5pPr marL="770400" indent="-136800" algn="l" defTabSz="914400" rtl="0" eaLnBrk="1" latinLnBrk="0" hangingPunct="1">
        <a:lnSpc>
          <a:spcPct val="90000"/>
        </a:lnSpc>
        <a:spcBef>
          <a:spcPts val="100"/>
        </a:spcBef>
        <a:buClr>
          <a:schemeClr val="bg2"/>
        </a:buClr>
        <a:buFont typeface="Arial" pitchFamily="34" charset="0"/>
        <a:buChar char="-"/>
        <a:defRPr sz="1400" kern="1200">
          <a:solidFill>
            <a:schemeClr val="tx1"/>
          </a:solidFill>
          <a:latin typeface="Trebuchet MS" panose="020B0603020202020204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336901418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think-cell Slide" r:id="rId8" imgW="270" imgH="270" progId="TCLayout.ActiveDocument.1">
                  <p:embed/>
                </p:oleObj>
              </mc:Choice>
              <mc:Fallback>
                <p:oleObj name="think-cell Slide" r:id="rId8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11"/>
          <p:cNvGrpSpPr>
            <a:grpSpLocks/>
          </p:cNvGrpSpPr>
          <p:nvPr userDrawn="1"/>
        </p:nvGrpSpPr>
        <p:grpSpPr bwMode="auto">
          <a:xfrm>
            <a:off x="0" y="0"/>
            <a:ext cx="9144000" cy="1412875"/>
            <a:chOff x="0" y="0"/>
            <a:chExt cx="5760" cy="890"/>
          </a:xfrm>
        </p:grpSpPr>
        <p:sp>
          <p:nvSpPr>
            <p:cNvPr id="9" name="Rectangle 7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890"/>
            </a:xfrm>
            <a:prstGeom prst="rect">
              <a:avLst/>
            </a:prstGeom>
            <a:gradFill rotWithShape="1">
              <a:gsLst>
                <a:gs pos="0">
                  <a:srgbClr val="C0C0C0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0" hangingPunct="0">
                <a:spcBef>
                  <a:spcPct val="35000"/>
                </a:spcBef>
                <a:defRPr/>
              </a:pPr>
              <a:endParaRPr lang="es-MX" dirty="0">
                <a:solidFill>
                  <a:srgbClr val="000000"/>
                </a:solidFill>
                <a:cs typeface="Arial" pitchFamily="34" charset="0"/>
                <a:sym typeface="Trebuchet MS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44"/>
            </a:xfrm>
            <a:prstGeom prst="rect">
              <a:avLst/>
            </a:prstGeom>
            <a:gradFill rotWithShape="1">
              <a:gsLst>
                <a:gs pos="0">
                  <a:srgbClr val="CC0000"/>
                </a:gs>
                <a:gs pos="100000">
                  <a:srgbClr val="A800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0" hangingPunct="0">
                <a:spcBef>
                  <a:spcPct val="35000"/>
                </a:spcBef>
                <a:defRPr/>
              </a:pPr>
              <a:endParaRPr lang="es-MX" dirty="0">
                <a:solidFill>
                  <a:srgbClr val="000000"/>
                </a:solidFill>
                <a:cs typeface="Arial" pitchFamily="34" charset="0"/>
                <a:sym typeface="Trebuchet MS"/>
              </a:endParaRPr>
            </a:p>
          </p:txBody>
        </p:sp>
      </p:grp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71700" y="85724"/>
            <a:ext cx="7020780" cy="784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 dirty="0" smtClean="0"/>
              <a:t>Haga clic para cambiar el estilo de título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56554"/>
            <a:ext cx="914400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3 Marcador de número de diapositiva"/>
          <p:cNvSpPr txBox="1">
            <a:spLocks/>
          </p:cNvSpPr>
          <p:nvPr userDrawn="1"/>
        </p:nvSpPr>
        <p:spPr bwMode="auto">
          <a:xfrm>
            <a:off x="6768244" y="6344431"/>
            <a:ext cx="21336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9BC7B618-B201-4734-8BEB-5FEC5162F56A}" type="slidenum">
              <a:rPr lang="es-MX" sz="1400" b="1" smtClean="0">
                <a:solidFill>
                  <a:srgbClr val="5F5F5F"/>
                </a:solidFill>
              </a:rPr>
              <a:pPr algn="r">
                <a:defRPr/>
              </a:pPr>
              <a:t>‹Nº›</a:t>
            </a:fld>
            <a:endParaRPr lang="es-MX" sz="1400" b="1" dirty="0">
              <a:solidFill>
                <a:srgbClr val="5F5F5F"/>
              </a:solidFill>
            </a:endParaRPr>
          </a:p>
        </p:txBody>
      </p:sp>
      <p:sp>
        <p:nvSpPr>
          <p:cNvPr id="20" name="Line 13"/>
          <p:cNvSpPr>
            <a:spLocks noChangeShapeType="1"/>
          </p:cNvSpPr>
          <p:nvPr userDrawn="1"/>
        </p:nvSpPr>
        <p:spPr bwMode="auto">
          <a:xfrm>
            <a:off x="251520" y="6237288"/>
            <a:ext cx="8640959" cy="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MX">
              <a:solidFill>
                <a:srgbClr val="000000"/>
              </a:solidFill>
            </a:endParaRPr>
          </a:p>
        </p:txBody>
      </p:sp>
      <p:pic>
        <p:nvPicPr>
          <p:cNvPr id="22" name="Picture 46" descr="wwwpemexcom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51520" y="6405563"/>
            <a:ext cx="1727200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Line 9"/>
          <p:cNvSpPr>
            <a:spLocks noChangeShapeType="1"/>
          </p:cNvSpPr>
          <p:nvPr userDrawn="1"/>
        </p:nvSpPr>
        <p:spPr bwMode="auto">
          <a:xfrm>
            <a:off x="251520" y="857250"/>
            <a:ext cx="8640959" cy="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MX">
              <a:solidFill>
                <a:srgbClr val="000000"/>
              </a:solidFill>
            </a:endParaRPr>
          </a:p>
        </p:txBody>
      </p:sp>
      <p:pic>
        <p:nvPicPr>
          <p:cNvPr id="24" name="Picture 45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51520" y="247458"/>
            <a:ext cx="1533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38452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6" r:id="rId3"/>
    <p:sldLayoutId id="2147483748" r:id="rId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 baseline="0">
          <a:solidFill>
            <a:schemeClr val="tx1"/>
          </a:solidFill>
          <a:latin typeface="Trebuchet MS" panose="020B0603020202020204" pitchFamily="34" charset="0"/>
          <a:ea typeface="+mj-ea"/>
          <a:cs typeface="Arial" pitchFamily="34" charset="0"/>
        </a:defRPr>
      </a:lvl1pPr>
    </p:titleStyle>
    <p:bodyStyle>
      <a:lvl1pPr marL="180000" indent="-180000" algn="l" defTabSz="914400" rtl="0" eaLnBrk="1" latinLnBrk="0" hangingPunct="1">
        <a:lnSpc>
          <a:spcPct val="90000"/>
        </a:lnSpc>
        <a:spcBef>
          <a:spcPts val="1400"/>
        </a:spcBef>
        <a:buClr>
          <a:schemeClr val="bg2"/>
        </a:buClr>
        <a:buSzPct val="100000"/>
        <a:buFont typeface="Arial" pitchFamily="34" charset="0"/>
        <a:buChar char="■"/>
        <a:defRPr sz="1400" kern="1200">
          <a:solidFill>
            <a:schemeClr val="tx1"/>
          </a:solidFill>
          <a:latin typeface="Trebuchet MS" panose="020B0603020202020204" pitchFamily="34" charset="0"/>
          <a:ea typeface="+mn-ea"/>
          <a:cs typeface="Arial" pitchFamily="34" charset="0"/>
        </a:defRPr>
      </a:lvl1pPr>
      <a:lvl2pPr marL="310896" indent="-128016" algn="l" defTabSz="914400" rtl="0" eaLnBrk="1" latinLnBrk="0" hangingPunct="1">
        <a:lnSpc>
          <a:spcPct val="90000"/>
        </a:lnSpc>
        <a:spcBef>
          <a:spcPts val="900"/>
        </a:spcBef>
        <a:buClr>
          <a:schemeClr val="bg2"/>
        </a:buClr>
        <a:buFont typeface="Arial" pitchFamily="34" charset="0"/>
        <a:buChar char="•"/>
        <a:defRPr sz="1400" kern="1200">
          <a:solidFill>
            <a:schemeClr val="tx1"/>
          </a:solidFill>
          <a:latin typeface="Trebuchet MS" panose="020B0603020202020204" pitchFamily="34" charset="0"/>
          <a:ea typeface="+mn-ea"/>
          <a:cs typeface="Arial" pitchFamily="34" charset="0"/>
        </a:defRPr>
      </a:lvl2pPr>
      <a:lvl3pPr marL="489600" indent="-180000" algn="l" defTabSz="914400" rtl="0" eaLnBrk="1" latinLnBrk="0" hangingPunct="1">
        <a:lnSpc>
          <a:spcPct val="90000"/>
        </a:lnSpc>
        <a:spcBef>
          <a:spcPts val="600"/>
        </a:spcBef>
        <a:buClr>
          <a:schemeClr val="bg2"/>
        </a:buClr>
        <a:buFont typeface="Arial" pitchFamily="34" charset="0"/>
        <a:buChar char="–"/>
        <a:defRPr sz="1400" kern="1200">
          <a:solidFill>
            <a:schemeClr val="tx1"/>
          </a:solidFill>
          <a:latin typeface="Trebuchet MS" panose="020B0603020202020204" pitchFamily="34" charset="0"/>
          <a:ea typeface="+mn-ea"/>
          <a:cs typeface="Arial" pitchFamily="34" charset="0"/>
        </a:defRPr>
      </a:lvl3pPr>
      <a:lvl4pPr marL="633600" indent="-137160" algn="l" defTabSz="914400" rtl="0" eaLnBrk="1" latinLnBrk="0" hangingPunct="1">
        <a:lnSpc>
          <a:spcPct val="90000"/>
        </a:lnSpc>
        <a:spcBef>
          <a:spcPts val="200"/>
        </a:spcBef>
        <a:buClr>
          <a:schemeClr val="bg2"/>
        </a:buClr>
        <a:buFont typeface="Arial" pitchFamily="34" charset="0"/>
        <a:buChar char="-"/>
        <a:defRPr sz="1400" kern="1200">
          <a:solidFill>
            <a:schemeClr val="tx1"/>
          </a:solidFill>
          <a:latin typeface="Trebuchet MS" panose="020B0603020202020204" pitchFamily="34" charset="0"/>
          <a:ea typeface="+mn-ea"/>
          <a:cs typeface="Arial" pitchFamily="34" charset="0"/>
        </a:defRPr>
      </a:lvl4pPr>
      <a:lvl5pPr marL="770400" indent="-136800" algn="l" defTabSz="914400" rtl="0" eaLnBrk="1" latinLnBrk="0" hangingPunct="1">
        <a:lnSpc>
          <a:spcPct val="90000"/>
        </a:lnSpc>
        <a:spcBef>
          <a:spcPts val="100"/>
        </a:spcBef>
        <a:buClr>
          <a:schemeClr val="bg2"/>
        </a:buClr>
        <a:buFont typeface="Arial" pitchFamily="34" charset="0"/>
        <a:buChar char="-"/>
        <a:defRPr sz="1400" kern="1200">
          <a:solidFill>
            <a:schemeClr val="tx1"/>
          </a:solidFill>
          <a:latin typeface="Trebuchet MS" panose="020B0603020202020204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62552258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think-cell Slide" r:id="rId8" imgW="270" imgH="270" progId="TCLayout.ActiveDocument.1">
                  <p:embed/>
                </p:oleObj>
              </mc:Choice>
              <mc:Fallback>
                <p:oleObj name="think-cell Slide" r:id="rId8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11"/>
          <p:cNvGrpSpPr>
            <a:grpSpLocks/>
          </p:cNvGrpSpPr>
          <p:nvPr userDrawn="1"/>
        </p:nvGrpSpPr>
        <p:grpSpPr bwMode="auto">
          <a:xfrm>
            <a:off x="0" y="0"/>
            <a:ext cx="9144000" cy="1412875"/>
            <a:chOff x="0" y="0"/>
            <a:chExt cx="5760" cy="890"/>
          </a:xfrm>
        </p:grpSpPr>
        <p:sp>
          <p:nvSpPr>
            <p:cNvPr id="9" name="Rectangle 7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890"/>
            </a:xfrm>
            <a:prstGeom prst="rect">
              <a:avLst/>
            </a:prstGeom>
            <a:gradFill rotWithShape="1">
              <a:gsLst>
                <a:gs pos="0">
                  <a:srgbClr val="C0C0C0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0" hangingPunct="0">
                <a:spcBef>
                  <a:spcPct val="35000"/>
                </a:spcBef>
                <a:defRPr/>
              </a:pPr>
              <a:endParaRPr lang="es-MX" dirty="0">
                <a:solidFill>
                  <a:srgbClr val="000000"/>
                </a:solidFill>
                <a:cs typeface="Arial" pitchFamily="34" charset="0"/>
                <a:sym typeface="Trebuchet MS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44"/>
            </a:xfrm>
            <a:prstGeom prst="rect">
              <a:avLst/>
            </a:prstGeom>
            <a:gradFill rotWithShape="1">
              <a:gsLst>
                <a:gs pos="0">
                  <a:srgbClr val="CC0000"/>
                </a:gs>
                <a:gs pos="100000">
                  <a:srgbClr val="A800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0" hangingPunct="0">
                <a:spcBef>
                  <a:spcPct val="35000"/>
                </a:spcBef>
                <a:defRPr/>
              </a:pPr>
              <a:endParaRPr lang="es-MX" dirty="0">
                <a:solidFill>
                  <a:srgbClr val="000000"/>
                </a:solidFill>
                <a:cs typeface="Arial" pitchFamily="34" charset="0"/>
                <a:sym typeface="Trebuchet MS"/>
              </a:endParaRPr>
            </a:p>
          </p:txBody>
        </p:sp>
      </p:grp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71700" y="85724"/>
            <a:ext cx="7020780" cy="784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 dirty="0" smtClean="0"/>
              <a:t>Haga clic para cambiar el estilo de título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56554"/>
            <a:ext cx="914400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3 Marcador de número de diapositiva"/>
          <p:cNvSpPr txBox="1">
            <a:spLocks/>
          </p:cNvSpPr>
          <p:nvPr userDrawn="1"/>
        </p:nvSpPr>
        <p:spPr bwMode="auto">
          <a:xfrm>
            <a:off x="6768244" y="6344431"/>
            <a:ext cx="21336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9BC7B618-B201-4734-8BEB-5FEC5162F56A}" type="slidenum">
              <a:rPr lang="es-MX" sz="1400" b="1" smtClean="0">
                <a:solidFill>
                  <a:srgbClr val="5F5F5F"/>
                </a:solidFill>
              </a:rPr>
              <a:pPr algn="r">
                <a:defRPr/>
              </a:pPr>
              <a:t>‹Nº›</a:t>
            </a:fld>
            <a:endParaRPr lang="es-MX" sz="1400" b="1" dirty="0">
              <a:solidFill>
                <a:srgbClr val="5F5F5F"/>
              </a:solidFill>
            </a:endParaRPr>
          </a:p>
        </p:txBody>
      </p:sp>
      <p:sp>
        <p:nvSpPr>
          <p:cNvPr id="20" name="Line 13"/>
          <p:cNvSpPr>
            <a:spLocks noChangeShapeType="1"/>
          </p:cNvSpPr>
          <p:nvPr userDrawn="1"/>
        </p:nvSpPr>
        <p:spPr bwMode="auto">
          <a:xfrm>
            <a:off x="251520" y="6237288"/>
            <a:ext cx="8640959" cy="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MX">
              <a:solidFill>
                <a:srgbClr val="000000"/>
              </a:solidFill>
            </a:endParaRPr>
          </a:p>
        </p:txBody>
      </p:sp>
      <p:pic>
        <p:nvPicPr>
          <p:cNvPr id="22" name="Picture 46" descr="wwwpemexcom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51520" y="6405563"/>
            <a:ext cx="1727200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Line 9"/>
          <p:cNvSpPr>
            <a:spLocks noChangeShapeType="1"/>
          </p:cNvSpPr>
          <p:nvPr userDrawn="1"/>
        </p:nvSpPr>
        <p:spPr bwMode="auto">
          <a:xfrm>
            <a:off x="251520" y="857250"/>
            <a:ext cx="8640959" cy="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MX">
              <a:solidFill>
                <a:srgbClr val="000000"/>
              </a:solidFill>
            </a:endParaRPr>
          </a:p>
        </p:txBody>
      </p:sp>
      <p:pic>
        <p:nvPicPr>
          <p:cNvPr id="24" name="Picture 45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51520" y="247458"/>
            <a:ext cx="1533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01979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2" r:id="rId2"/>
    <p:sldLayoutId id="2147483753" r:id="rId3"/>
    <p:sldLayoutId id="2147483754" r:id="rId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 baseline="0">
          <a:solidFill>
            <a:schemeClr val="tx1"/>
          </a:solidFill>
          <a:latin typeface="Trebuchet MS" panose="020B0603020202020204" pitchFamily="34" charset="0"/>
          <a:ea typeface="+mj-ea"/>
          <a:cs typeface="Arial" pitchFamily="34" charset="0"/>
        </a:defRPr>
      </a:lvl1pPr>
    </p:titleStyle>
    <p:bodyStyle>
      <a:lvl1pPr marL="180000" indent="-180000" algn="l" defTabSz="914400" rtl="0" eaLnBrk="1" latinLnBrk="0" hangingPunct="1">
        <a:lnSpc>
          <a:spcPct val="90000"/>
        </a:lnSpc>
        <a:spcBef>
          <a:spcPts val="1400"/>
        </a:spcBef>
        <a:buClr>
          <a:schemeClr val="bg2"/>
        </a:buClr>
        <a:buSzPct val="100000"/>
        <a:buFont typeface="Arial" pitchFamily="34" charset="0"/>
        <a:buChar char="■"/>
        <a:defRPr sz="1400" kern="1200">
          <a:solidFill>
            <a:schemeClr val="tx1"/>
          </a:solidFill>
          <a:latin typeface="Trebuchet MS" panose="020B0603020202020204" pitchFamily="34" charset="0"/>
          <a:ea typeface="+mn-ea"/>
          <a:cs typeface="Arial" pitchFamily="34" charset="0"/>
        </a:defRPr>
      </a:lvl1pPr>
      <a:lvl2pPr marL="310896" indent="-128016" algn="l" defTabSz="914400" rtl="0" eaLnBrk="1" latinLnBrk="0" hangingPunct="1">
        <a:lnSpc>
          <a:spcPct val="90000"/>
        </a:lnSpc>
        <a:spcBef>
          <a:spcPts val="900"/>
        </a:spcBef>
        <a:buClr>
          <a:schemeClr val="bg2"/>
        </a:buClr>
        <a:buFont typeface="Arial" pitchFamily="34" charset="0"/>
        <a:buChar char="•"/>
        <a:defRPr sz="1400" kern="1200">
          <a:solidFill>
            <a:schemeClr val="tx1"/>
          </a:solidFill>
          <a:latin typeface="Trebuchet MS" panose="020B0603020202020204" pitchFamily="34" charset="0"/>
          <a:ea typeface="+mn-ea"/>
          <a:cs typeface="Arial" pitchFamily="34" charset="0"/>
        </a:defRPr>
      </a:lvl2pPr>
      <a:lvl3pPr marL="489600" indent="-180000" algn="l" defTabSz="914400" rtl="0" eaLnBrk="1" latinLnBrk="0" hangingPunct="1">
        <a:lnSpc>
          <a:spcPct val="90000"/>
        </a:lnSpc>
        <a:spcBef>
          <a:spcPts val="600"/>
        </a:spcBef>
        <a:buClr>
          <a:schemeClr val="bg2"/>
        </a:buClr>
        <a:buFont typeface="Arial" pitchFamily="34" charset="0"/>
        <a:buChar char="–"/>
        <a:defRPr sz="1400" kern="1200">
          <a:solidFill>
            <a:schemeClr val="tx1"/>
          </a:solidFill>
          <a:latin typeface="Trebuchet MS" panose="020B0603020202020204" pitchFamily="34" charset="0"/>
          <a:ea typeface="+mn-ea"/>
          <a:cs typeface="Arial" pitchFamily="34" charset="0"/>
        </a:defRPr>
      </a:lvl3pPr>
      <a:lvl4pPr marL="633600" indent="-137160" algn="l" defTabSz="914400" rtl="0" eaLnBrk="1" latinLnBrk="0" hangingPunct="1">
        <a:lnSpc>
          <a:spcPct val="90000"/>
        </a:lnSpc>
        <a:spcBef>
          <a:spcPts val="200"/>
        </a:spcBef>
        <a:buClr>
          <a:schemeClr val="bg2"/>
        </a:buClr>
        <a:buFont typeface="Arial" pitchFamily="34" charset="0"/>
        <a:buChar char="-"/>
        <a:defRPr sz="1400" kern="1200">
          <a:solidFill>
            <a:schemeClr val="tx1"/>
          </a:solidFill>
          <a:latin typeface="Trebuchet MS" panose="020B0603020202020204" pitchFamily="34" charset="0"/>
          <a:ea typeface="+mn-ea"/>
          <a:cs typeface="Arial" pitchFamily="34" charset="0"/>
        </a:defRPr>
      </a:lvl4pPr>
      <a:lvl5pPr marL="770400" indent="-136800" algn="l" defTabSz="914400" rtl="0" eaLnBrk="1" latinLnBrk="0" hangingPunct="1">
        <a:lnSpc>
          <a:spcPct val="90000"/>
        </a:lnSpc>
        <a:spcBef>
          <a:spcPts val="100"/>
        </a:spcBef>
        <a:buClr>
          <a:schemeClr val="bg2"/>
        </a:buClr>
        <a:buFont typeface="Arial" pitchFamily="34" charset="0"/>
        <a:buChar char="-"/>
        <a:defRPr sz="1400" kern="1200">
          <a:solidFill>
            <a:schemeClr val="tx1"/>
          </a:solidFill>
          <a:latin typeface="Trebuchet MS" panose="020B0603020202020204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0" y="0"/>
            <a:ext cx="9144000" cy="1412875"/>
            <a:chOff x="0" y="0"/>
            <a:chExt cx="5760" cy="890"/>
          </a:xfrm>
        </p:grpSpPr>
        <p:sp>
          <p:nvSpPr>
            <p:cNvPr id="1031" name="Rectangle 7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890"/>
            </a:xfrm>
            <a:prstGeom prst="rect">
              <a:avLst/>
            </a:prstGeom>
            <a:gradFill rotWithShape="1">
              <a:gsLst>
                <a:gs pos="0">
                  <a:srgbClr val="C0C0C0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32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44"/>
            </a:xfrm>
            <a:prstGeom prst="rect">
              <a:avLst/>
            </a:prstGeom>
            <a:gradFill rotWithShape="1">
              <a:gsLst>
                <a:gs pos="0">
                  <a:srgbClr val="CC0000"/>
                </a:gs>
                <a:gs pos="100000">
                  <a:srgbClr val="A800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12264" y="274638"/>
            <a:ext cx="65592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dirty="0" smtClean="0"/>
              <a:t>Haga clic para cambiar el estilo de título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81088"/>
            <a:ext cx="8229600" cy="504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dirty="0" smtClean="0"/>
              <a:t>Haga clic para modificar el estilo de texto del patrón</a:t>
            </a:r>
          </a:p>
          <a:p>
            <a:pPr lvl="1"/>
            <a:r>
              <a:rPr lang="es-ES_tradnl" noProof="0" dirty="0" smtClean="0"/>
              <a:t>Segundo nivel</a:t>
            </a:r>
          </a:p>
          <a:p>
            <a:pPr lvl="2"/>
            <a:r>
              <a:rPr lang="es-ES_tradnl" noProof="0" dirty="0" smtClean="0"/>
              <a:t>Tercer nivel</a:t>
            </a:r>
          </a:p>
          <a:p>
            <a:pPr lvl="3"/>
            <a:r>
              <a:rPr lang="es-ES_tradnl" noProof="0" dirty="0" smtClean="0"/>
              <a:t>Cuarto nivel</a:t>
            </a:r>
          </a:p>
          <a:p>
            <a:pPr lvl="4"/>
            <a:r>
              <a:rPr lang="es-ES_tradnl" noProof="0" dirty="0" smtClean="0"/>
              <a:t>Quinto nivel</a:t>
            </a:r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468313" y="857250"/>
            <a:ext cx="820737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3081" name="Picture 45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81013" y="303213"/>
            <a:ext cx="1533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8300" y="6380163"/>
            <a:ext cx="6985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folHlink"/>
                </a:solidFill>
                <a:latin typeface="+mn-lt"/>
              </a:defRPr>
            </a:lvl1pPr>
          </a:lstStyle>
          <a:p>
            <a:pPr>
              <a:defRPr/>
            </a:pPr>
            <a:fld id="{C3541265-C599-4629-88B3-3865413A1707}" type="slidenum">
              <a:rPr lang="es-ES_tradnl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  <p:pic>
        <p:nvPicPr>
          <p:cNvPr id="16" name="Picture 46" descr="wwwpemexcom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68313" y="6405563"/>
            <a:ext cx="1727200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Line 13"/>
          <p:cNvSpPr>
            <a:spLocks noChangeShapeType="1"/>
          </p:cNvSpPr>
          <p:nvPr/>
        </p:nvSpPr>
        <p:spPr bwMode="auto">
          <a:xfrm>
            <a:off x="468313" y="6237288"/>
            <a:ext cx="820737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4763" y="6752463"/>
            <a:ext cx="9153526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96448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70000"/>
        <a:buFont typeface="Wingdings" pitchFamily="2" charset="2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256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SzPct val="120000"/>
        <a:buFont typeface="Trebuchet MS" pitchFamily="34" charset="0"/>
        <a:buChar char="•"/>
        <a:defRPr sz="1600">
          <a:solidFill>
            <a:schemeClr val="tx1"/>
          </a:solidFill>
          <a:latin typeface="+mn-lt"/>
        </a:defRPr>
      </a:lvl2pPr>
      <a:lvl3pPr marL="357188" indent="-174625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SzPct val="100000"/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539750" indent="-18256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SzPct val="89000"/>
        <a:buFont typeface="Trebuchet MS" pitchFamily="34" charset="0"/>
        <a:buChar char="•"/>
        <a:defRPr sz="1600">
          <a:solidFill>
            <a:schemeClr val="tx1"/>
          </a:solidFill>
          <a:latin typeface="+mn-lt"/>
        </a:defRPr>
      </a:lvl4pPr>
      <a:lvl5pPr marL="712788" indent="-173038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SzPct val="75000"/>
        <a:buFont typeface="Trebuchet MS" pitchFamily="34" charset="0"/>
        <a:buChar char="−"/>
        <a:tabLst/>
        <a:defRPr sz="1600">
          <a:solidFill>
            <a:schemeClr val="tx1"/>
          </a:solidFill>
          <a:latin typeface="+mn-lt"/>
        </a:defRPr>
      </a:lvl5pPr>
      <a:lvl6pPr marL="2338388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90000"/>
        <a:buChar char="•"/>
        <a:defRPr>
          <a:solidFill>
            <a:schemeClr val="tx1"/>
          </a:solidFill>
          <a:latin typeface="+mn-lt"/>
        </a:defRPr>
      </a:lvl6pPr>
      <a:lvl7pPr marL="2795588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90000"/>
        <a:buChar char="•"/>
        <a:defRPr>
          <a:solidFill>
            <a:schemeClr val="tx1"/>
          </a:solidFill>
          <a:latin typeface="+mn-lt"/>
        </a:defRPr>
      </a:lvl7pPr>
      <a:lvl8pPr marL="3252788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90000"/>
        <a:buChar char="•"/>
        <a:defRPr>
          <a:solidFill>
            <a:schemeClr val="tx1"/>
          </a:solidFill>
          <a:latin typeface="+mn-lt"/>
        </a:defRPr>
      </a:lvl8pPr>
      <a:lvl9pPr marL="3709988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9000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tags" Target="../tags/tag18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tags" Target="../tags/tag19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tags" Target="../tags/tag20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tags" Target="../tags/tag21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tags" Target="../tags/tag2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6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7" y="2701744"/>
            <a:ext cx="7798445" cy="2641600"/>
          </a:xfrm>
        </p:spPr>
        <p:txBody>
          <a:bodyPr/>
          <a:lstStyle/>
          <a:p>
            <a:pPr marL="809625" indent="-809625" algn="ctr" eaLnBrk="1" hangingPunct="1">
              <a:tabLst>
                <a:tab pos="6638925" algn="l"/>
              </a:tabLst>
            </a:pPr>
            <a:r>
              <a:rPr lang="es-MX" altLang="es-MX" sz="4000" dirty="0" smtClean="0">
                <a:cs typeface="Arial" charset="0"/>
              </a:rPr>
              <a:t>CATEGORÍAS </a:t>
            </a:r>
            <a:r>
              <a:rPr lang="es-MX" altLang="es-MX" sz="2500" dirty="0" smtClean="0">
                <a:cs typeface="Arial" charset="0"/>
              </a:rPr>
              <a:t/>
            </a:r>
            <a:br>
              <a:rPr lang="es-MX" altLang="es-MX" sz="2500" dirty="0" smtClean="0">
                <a:cs typeface="Arial" charset="0"/>
              </a:rPr>
            </a:br>
            <a:r>
              <a:rPr lang="es-MX" altLang="es-MX" sz="2000" dirty="0" smtClean="0"/>
              <a:t/>
            </a:r>
            <a:br>
              <a:rPr lang="es-MX" altLang="es-MX" sz="2000" dirty="0" smtClean="0"/>
            </a:br>
            <a:r>
              <a:rPr lang="es-MX" altLang="es-MX" dirty="0" smtClean="0">
                <a:latin typeface="Arial" charset="0"/>
                <a:cs typeface="Arial" charset="0"/>
              </a:rPr>
              <a:t/>
            </a:r>
            <a:br>
              <a:rPr lang="es-MX" altLang="es-MX" dirty="0" smtClean="0">
                <a:latin typeface="Arial" charset="0"/>
                <a:cs typeface="Arial" charset="0"/>
              </a:rPr>
            </a:br>
            <a:endParaRPr lang="es-MX" altLang="es-MX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05721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6378923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2"/>
          <p:cNvSpPr txBox="1">
            <a:spLocks noChangeArrowheads="1"/>
          </p:cNvSpPr>
          <p:nvPr/>
        </p:nvSpPr>
        <p:spPr bwMode="gray">
          <a:xfrm>
            <a:off x="1871700" y="312738"/>
            <a:ext cx="7020780" cy="523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0" kern="1200" baseline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s-ES_tradnl" dirty="0" smtClean="0">
                <a:solidFill>
                  <a:srgbClr val="000000"/>
                </a:solidFill>
              </a:rPr>
              <a:t>Categorías desarrolladas 1ª. Ola</a:t>
            </a:r>
          </a:p>
        </p:txBody>
      </p:sp>
      <p:sp>
        <p:nvSpPr>
          <p:cNvPr id="21" name="Rectangle 71"/>
          <p:cNvSpPr/>
          <p:nvPr/>
        </p:nvSpPr>
        <p:spPr>
          <a:xfrm>
            <a:off x="679506" y="1430440"/>
            <a:ext cx="2232000" cy="925408"/>
          </a:xfrm>
          <a:prstGeom prst="rect">
            <a:avLst/>
          </a:prstGeom>
          <a:solidFill>
            <a:schemeClr val="bg2"/>
          </a:solidFill>
          <a:ln w="12700">
            <a:solidFill>
              <a:schemeClr val="bg1">
                <a:lumMod val="50000"/>
              </a:schemeClr>
            </a:solidFill>
          </a:ln>
          <a:effectLst/>
        </p:spPr>
        <p:txBody>
          <a:bodyPr spcFirstLastPara="0" vert="horz" wrap="square" lIns="108000" tIns="72000" rIns="72000" bIns="54000" numCol="1" spcCol="1270" anchor="ctr" anchorCtr="0">
            <a:noAutofit/>
          </a:bodyPr>
          <a:lstStyle/>
          <a:p>
            <a:pPr fontAlgn="ctr"/>
            <a:r>
              <a:rPr lang="es-MX" sz="1400" dirty="0">
                <a:solidFill>
                  <a:srgbClr val="FFFFFF"/>
                </a:solidFill>
              </a:rPr>
              <a:t>Equipos de Perforación</a:t>
            </a:r>
          </a:p>
        </p:txBody>
      </p:sp>
      <p:sp>
        <p:nvSpPr>
          <p:cNvPr id="22" name="Rectangle 73"/>
          <p:cNvSpPr/>
          <p:nvPr/>
        </p:nvSpPr>
        <p:spPr>
          <a:xfrm>
            <a:off x="3023828" y="1423290"/>
            <a:ext cx="5760000" cy="932558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txBody>
          <a:bodyPr spcFirstLastPara="0" vert="horz" wrap="square" lIns="108000" tIns="36000" rIns="72000" bIns="54000" numCol="1" spcCol="1270" anchor="t" anchorCtr="0">
            <a:noAutofit/>
          </a:bodyPr>
          <a:lstStyle/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Equipos </a:t>
            </a:r>
            <a:r>
              <a:rPr lang="es-MX" sz="1300" dirty="0" smtClean="0">
                <a:solidFill>
                  <a:srgbClr val="000000"/>
                </a:solidFill>
              </a:rPr>
              <a:t>Terrestres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Equipos </a:t>
            </a:r>
            <a:r>
              <a:rPr lang="es-MX" sz="1300" dirty="0" smtClean="0">
                <a:solidFill>
                  <a:srgbClr val="000000"/>
                </a:solidFill>
              </a:rPr>
              <a:t>Modulares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Plataformas </a:t>
            </a:r>
            <a:r>
              <a:rPr lang="es-MX" sz="1300" dirty="0" err="1" smtClean="0">
                <a:solidFill>
                  <a:srgbClr val="000000"/>
                </a:solidFill>
              </a:rPr>
              <a:t>Autoelevables</a:t>
            </a:r>
            <a:endParaRPr lang="es-MX" sz="1300" dirty="0" smtClean="0">
              <a:solidFill>
                <a:srgbClr val="000000"/>
              </a:solidFill>
            </a:endParaRPr>
          </a:p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Plataformas </a:t>
            </a:r>
            <a:r>
              <a:rPr lang="es-MX" sz="1300" dirty="0" err="1">
                <a:solidFill>
                  <a:srgbClr val="000000"/>
                </a:solidFill>
              </a:rPr>
              <a:t>Semisumergibles</a:t>
            </a:r>
            <a:endParaRPr lang="es-MX" sz="1300" dirty="0">
              <a:solidFill>
                <a:srgbClr val="000000"/>
              </a:solidFill>
            </a:endParaRPr>
          </a:p>
          <a:p>
            <a:pPr fontAlgn="ctr"/>
            <a:endParaRPr lang="es-MX" sz="1300" dirty="0">
              <a:solidFill>
                <a:srgbClr val="000000"/>
              </a:solidFill>
            </a:endParaRPr>
          </a:p>
          <a:p>
            <a:pPr fontAlgn="ctr"/>
            <a:endParaRPr lang="es-MX" sz="1300" dirty="0">
              <a:solidFill>
                <a:srgbClr val="000000"/>
              </a:solidFill>
            </a:endParaRPr>
          </a:p>
          <a:p>
            <a:pPr fontAlgn="ctr"/>
            <a:endParaRPr lang="es-MX" sz="1300" dirty="0">
              <a:solidFill>
                <a:srgbClr val="000000"/>
              </a:solidFill>
            </a:endParaRPr>
          </a:p>
        </p:txBody>
      </p:sp>
      <p:sp>
        <p:nvSpPr>
          <p:cNvPr id="23" name="TextBox 45"/>
          <p:cNvSpPr txBox="1"/>
          <p:nvPr/>
        </p:nvSpPr>
        <p:spPr>
          <a:xfrm>
            <a:off x="719572" y="926292"/>
            <a:ext cx="2196244" cy="221599"/>
          </a:xfrm>
          <a:prstGeom prst="rect">
            <a:avLst/>
          </a:prstGeom>
          <a:noFill/>
          <a:ln w="6350" cap="flat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A5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/>
          <a:p>
            <a:pPr>
              <a:lnSpc>
                <a:spcPct val="90000"/>
              </a:lnSpc>
              <a:buClr>
                <a:srgbClr val="969696"/>
              </a:buClr>
            </a:pPr>
            <a:r>
              <a:rPr lang="es-ES" sz="1600" b="1" dirty="0" smtClean="0">
                <a:solidFill>
                  <a:srgbClr val="000000"/>
                </a:solidFill>
                <a:cs typeface="Arial"/>
                <a:sym typeface="Arial"/>
              </a:rPr>
              <a:t>Familia</a:t>
            </a:r>
            <a:endParaRPr lang="es-ES" sz="1600" b="1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4" name="TextBox 46"/>
          <p:cNvSpPr txBox="1"/>
          <p:nvPr/>
        </p:nvSpPr>
        <p:spPr>
          <a:xfrm>
            <a:off x="3275856" y="926292"/>
            <a:ext cx="4827797" cy="221599"/>
          </a:xfrm>
          <a:prstGeom prst="rect">
            <a:avLst/>
          </a:prstGeom>
          <a:noFill/>
          <a:ln w="6350" cap="flat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A5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/>
          <a:p>
            <a:pPr>
              <a:lnSpc>
                <a:spcPct val="90000"/>
              </a:lnSpc>
              <a:buClr>
                <a:srgbClr val="969696"/>
              </a:buClr>
            </a:pPr>
            <a:r>
              <a:rPr lang="es-ES" sz="1600" b="1" dirty="0" smtClean="0">
                <a:solidFill>
                  <a:srgbClr val="000000"/>
                </a:solidFill>
                <a:cs typeface="Arial"/>
                <a:sym typeface="Arial"/>
              </a:rPr>
              <a:t>Categorías </a:t>
            </a:r>
            <a:endParaRPr lang="es-ES" sz="1600" b="1" dirty="0">
              <a:solidFill>
                <a:srgbClr val="000000"/>
              </a:solidFill>
              <a:cs typeface="Arial"/>
              <a:sym typeface="Arial"/>
            </a:endParaRPr>
          </a:p>
        </p:txBody>
      </p:sp>
      <p:cxnSp>
        <p:nvCxnSpPr>
          <p:cNvPr id="25" name="Straight Connector 47"/>
          <p:cNvCxnSpPr/>
          <p:nvPr/>
        </p:nvCxnSpPr>
        <p:spPr>
          <a:xfrm>
            <a:off x="3286489" y="1233397"/>
            <a:ext cx="5400000" cy="0"/>
          </a:xfrm>
          <a:prstGeom prst="line">
            <a:avLst/>
          </a:prstGeom>
          <a:ln>
            <a:solidFill>
              <a:srgbClr val="9B17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50"/>
          <p:cNvCxnSpPr/>
          <p:nvPr/>
        </p:nvCxnSpPr>
        <p:spPr>
          <a:xfrm>
            <a:off x="705286" y="1233397"/>
            <a:ext cx="2484000" cy="0"/>
          </a:xfrm>
          <a:prstGeom prst="line">
            <a:avLst/>
          </a:prstGeom>
          <a:ln>
            <a:solidFill>
              <a:srgbClr val="9B17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63"/>
          <p:cNvSpPr/>
          <p:nvPr/>
        </p:nvSpPr>
        <p:spPr>
          <a:xfrm>
            <a:off x="546981" y="1358338"/>
            <a:ext cx="288000" cy="28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90000"/>
              </a:lnSpc>
            </a:pPr>
            <a:r>
              <a:rPr lang="es-ES_tradnl" sz="1400" b="1" dirty="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8" name="Rectangle 75"/>
          <p:cNvSpPr/>
          <p:nvPr/>
        </p:nvSpPr>
        <p:spPr>
          <a:xfrm>
            <a:off x="3006873" y="2958853"/>
            <a:ext cx="5760000" cy="902195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txBody>
          <a:bodyPr spcFirstLastPara="0" vert="horz" wrap="square" lIns="108000" tIns="72000" rIns="72000" bIns="54000" numCol="1" spcCol="1270" anchor="ctr" anchorCtr="0">
            <a:noAutofit/>
          </a:bodyPr>
          <a:lstStyle/>
          <a:p>
            <a:pPr marL="285750" indent="-285750" fontAlgn="ctr">
              <a:buFont typeface="Arial" pitchFamily="34" charset="0"/>
              <a:buChar char="•"/>
              <a:defRPr/>
            </a:pPr>
            <a:r>
              <a:rPr lang="es-MX" sz="1300" dirty="0">
                <a:solidFill>
                  <a:srgbClr val="000000"/>
                </a:solidFill>
              </a:rPr>
              <a:t>Tubería de </a:t>
            </a:r>
            <a:r>
              <a:rPr lang="es-MX" sz="1300" dirty="0" smtClean="0">
                <a:solidFill>
                  <a:srgbClr val="000000"/>
                </a:solidFill>
              </a:rPr>
              <a:t>línea</a:t>
            </a:r>
          </a:p>
          <a:p>
            <a:pPr marL="285750" indent="-285750" fontAlgn="ctr">
              <a:buFont typeface="Arial" pitchFamily="34" charset="0"/>
              <a:buChar char="•"/>
              <a:defRPr/>
            </a:pPr>
            <a:r>
              <a:rPr lang="es-MX" sz="1300" dirty="0" smtClean="0">
                <a:solidFill>
                  <a:srgbClr val="000000"/>
                </a:solidFill>
              </a:rPr>
              <a:t>OCTG</a:t>
            </a:r>
          </a:p>
          <a:p>
            <a:pPr marL="285750" indent="-285750" fontAlgn="ctr">
              <a:buFont typeface="Arial" pitchFamily="34" charset="0"/>
              <a:buChar char="•"/>
              <a:defRPr/>
            </a:pPr>
            <a:r>
              <a:rPr lang="es-MX" sz="1300" dirty="0">
                <a:solidFill>
                  <a:srgbClr val="000000"/>
                </a:solidFill>
              </a:rPr>
              <a:t>Aleaciones </a:t>
            </a:r>
            <a:r>
              <a:rPr lang="es-MX" sz="1300" dirty="0" smtClean="0">
                <a:solidFill>
                  <a:srgbClr val="000000"/>
                </a:solidFill>
              </a:rPr>
              <a:t>especiales</a:t>
            </a:r>
          </a:p>
          <a:p>
            <a:pPr marL="285750" indent="-285750" fontAlgn="ctr">
              <a:buFont typeface="Arial" pitchFamily="34" charset="0"/>
              <a:buChar char="•"/>
              <a:defRPr/>
            </a:pPr>
            <a:r>
              <a:rPr lang="es-MX" sz="1300" dirty="0" smtClean="0">
                <a:solidFill>
                  <a:srgbClr val="000000"/>
                </a:solidFill>
              </a:rPr>
              <a:t>Polietileno</a:t>
            </a:r>
            <a:endParaRPr lang="es-MX" sz="1300" dirty="0">
              <a:solidFill>
                <a:srgbClr val="000000"/>
              </a:solidFill>
            </a:endParaRPr>
          </a:p>
        </p:txBody>
      </p:sp>
      <p:sp>
        <p:nvSpPr>
          <p:cNvPr id="19" name="Rectangle 80"/>
          <p:cNvSpPr/>
          <p:nvPr/>
        </p:nvSpPr>
        <p:spPr>
          <a:xfrm>
            <a:off x="675557" y="2956634"/>
            <a:ext cx="2232000" cy="902195"/>
          </a:xfrm>
          <a:prstGeom prst="rect">
            <a:avLst/>
          </a:prstGeom>
          <a:solidFill>
            <a:schemeClr val="bg2"/>
          </a:solidFill>
          <a:ln w="12700">
            <a:solidFill>
              <a:schemeClr val="bg1">
                <a:lumMod val="50000"/>
              </a:schemeClr>
            </a:solidFill>
          </a:ln>
          <a:effectLst/>
        </p:spPr>
        <p:txBody>
          <a:bodyPr spcFirstLastPara="0" vert="horz" wrap="square" lIns="108000" tIns="72000" rIns="72000" bIns="54000" numCol="1" spcCol="1270" anchor="ctr" anchorCtr="0">
            <a:noAutofit/>
          </a:bodyPr>
          <a:lstStyle/>
          <a:p>
            <a:pPr fontAlgn="ctr"/>
            <a:r>
              <a:rPr lang="es-MX" sz="1400" dirty="0">
                <a:solidFill>
                  <a:srgbClr val="FFFFFF"/>
                </a:solidFill>
              </a:rPr>
              <a:t>Tubería</a:t>
            </a:r>
          </a:p>
        </p:txBody>
      </p:sp>
      <p:sp>
        <p:nvSpPr>
          <p:cNvPr id="35" name="Oval 72"/>
          <p:cNvSpPr/>
          <p:nvPr/>
        </p:nvSpPr>
        <p:spPr>
          <a:xfrm>
            <a:off x="531557" y="2856288"/>
            <a:ext cx="288000" cy="28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90000"/>
              </a:lnSpc>
            </a:pPr>
            <a:r>
              <a:rPr lang="es-MX" sz="1400" b="1" dirty="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27" name="Rectangle 71"/>
          <p:cNvSpPr/>
          <p:nvPr/>
        </p:nvSpPr>
        <p:spPr>
          <a:xfrm>
            <a:off x="672077" y="4391254"/>
            <a:ext cx="2232000" cy="1263969"/>
          </a:xfrm>
          <a:prstGeom prst="rect">
            <a:avLst/>
          </a:prstGeom>
          <a:solidFill>
            <a:schemeClr val="bg2"/>
          </a:solidFill>
          <a:ln w="12700">
            <a:solidFill>
              <a:schemeClr val="bg1">
                <a:lumMod val="50000"/>
              </a:schemeClr>
            </a:solidFill>
          </a:ln>
          <a:effectLst/>
        </p:spPr>
        <p:txBody>
          <a:bodyPr spcFirstLastPara="0" vert="horz" wrap="square" lIns="108000" tIns="72000" rIns="72000" bIns="54000" numCol="1" spcCol="1270" anchor="ctr" anchorCtr="0">
            <a:noAutofit/>
          </a:bodyPr>
          <a:lstStyle/>
          <a:p>
            <a:pPr fontAlgn="ctr"/>
            <a:r>
              <a:rPr lang="es-MX" sz="1400" dirty="0">
                <a:solidFill>
                  <a:srgbClr val="FFFFFF"/>
                </a:solidFill>
              </a:rPr>
              <a:t>Embarcaciones</a:t>
            </a:r>
          </a:p>
        </p:txBody>
      </p:sp>
      <p:sp>
        <p:nvSpPr>
          <p:cNvPr id="28" name="Rectangle 73"/>
          <p:cNvSpPr/>
          <p:nvPr/>
        </p:nvSpPr>
        <p:spPr>
          <a:xfrm>
            <a:off x="3016399" y="4382522"/>
            <a:ext cx="5760000" cy="1278726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txBody>
          <a:bodyPr spcFirstLastPara="0" vert="horz" wrap="square" lIns="108000" tIns="36000" rIns="72000" bIns="54000" numCol="1" spcCol="1270" anchor="t" anchorCtr="0">
            <a:noAutofit/>
          </a:bodyPr>
          <a:lstStyle/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Transporte Marítimo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Servicios de alimentación y hospedaje costa afuera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Transporte de acondicionamiento de fluidos (Barcos </a:t>
            </a:r>
            <a:r>
              <a:rPr lang="es-MX" sz="1300" dirty="0" err="1">
                <a:solidFill>
                  <a:srgbClr val="000000"/>
                </a:solidFill>
              </a:rPr>
              <a:t>Loderos</a:t>
            </a:r>
            <a:r>
              <a:rPr lang="es-MX" sz="1300" dirty="0">
                <a:solidFill>
                  <a:srgbClr val="000000"/>
                </a:solidFill>
              </a:rPr>
              <a:t> y Proceso)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Barcos estimuladores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Transporte de Producto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 err="1">
                <a:solidFill>
                  <a:srgbClr val="000000"/>
                </a:solidFill>
              </a:rPr>
              <a:t>FPSO’s</a:t>
            </a:r>
            <a:r>
              <a:rPr lang="es-MX" sz="1300" dirty="0">
                <a:solidFill>
                  <a:srgbClr val="000000"/>
                </a:solidFill>
              </a:rPr>
              <a:t> y </a:t>
            </a:r>
            <a:r>
              <a:rPr lang="es-MX" sz="1300" dirty="0" err="1">
                <a:solidFill>
                  <a:srgbClr val="000000"/>
                </a:solidFill>
              </a:rPr>
              <a:t>FSO’s</a:t>
            </a:r>
            <a:endParaRPr lang="es-MX" sz="1300" dirty="0">
              <a:solidFill>
                <a:srgbClr val="000000"/>
              </a:solidFill>
            </a:endParaRPr>
          </a:p>
          <a:p>
            <a:pPr fontAlgn="ctr"/>
            <a:endParaRPr lang="es-MX" sz="1300" dirty="0">
              <a:solidFill>
                <a:srgbClr val="000000"/>
              </a:solidFill>
            </a:endParaRPr>
          </a:p>
          <a:p>
            <a:pPr fontAlgn="ctr"/>
            <a:endParaRPr lang="es-MX" sz="1300" dirty="0">
              <a:solidFill>
                <a:srgbClr val="000000"/>
              </a:solidFill>
            </a:endParaRPr>
          </a:p>
          <a:p>
            <a:pPr fontAlgn="ctr"/>
            <a:endParaRPr lang="es-MX" sz="1300" dirty="0">
              <a:solidFill>
                <a:srgbClr val="000000"/>
              </a:solidFill>
            </a:endParaRPr>
          </a:p>
        </p:txBody>
      </p:sp>
      <p:sp>
        <p:nvSpPr>
          <p:cNvPr id="29" name="Oval 63"/>
          <p:cNvSpPr/>
          <p:nvPr/>
        </p:nvSpPr>
        <p:spPr>
          <a:xfrm>
            <a:off x="539552" y="4454682"/>
            <a:ext cx="288000" cy="28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90000"/>
              </a:lnSpc>
            </a:pPr>
            <a:r>
              <a:rPr lang="es-ES_tradnl" sz="1400" b="1" dirty="0" smtClean="0">
                <a:solidFill>
                  <a:srgbClr val="FFFFFF"/>
                </a:solidFill>
              </a:rPr>
              <a:t>3</a:t>
            </a:r>
            <a:endParaRPr lang="es-ES_tradnl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03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4240467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2"/>
          <p:cNvSpPr txBox="1">
            <a:spLocks noChangeArrowheads="1"/>
          </p:cNvSpPr>
          <p:nvPr/>
        </p:nvSpPr>
        <p:spPr bwMode="gray">
          <a:xfrm>
            <a:off x="1871700" y="312738"/>
            <a:ext cx="7020780" cy="523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0" kern="1200" baseline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s-ES_tradnl" dirty="0" smtClean="0">
                <a:solidFill>
                  <a:srgbClr val="000000"/>
                </a:solidFill>
              </a:rPr>
              <a:t>Categorías desarrolladas 1ª. Ola</a:t>
            </a:r>
          </a:p>
        </p:txBody>
      </p:sp>
      <p:sp>
        <p:nvSpPr>
          <p:cNvPr id="23" name="TextBox 45"/>
          <p:cNvSpPr txBox="1"/>
          <p:nvPr/>
        </p:nvSpPr>
        <p:spPr>
          <a:xfrm>
            <a:off x="719572" y="926292"/>
            <a:ext cx="2196244" cy="221599"/>
          </a:xfrm>
          <a:prstGeom prst="rect">
            <a:avLst/>
          </a:prstGeom>
          <a:noFill/>
          <a:ln w="6350" cap="flat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A5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/>
          <a:p>
            <a:pPr>
              <a:lnSpc>
                <a:spcPct val="90000"/>
              </a:lnSpc>
              <a:buClr>
                <a:srgbClr val="969696"/>
              </a:buClr>
            </a:pPr>
            <a:r>
              <a:rPr lang="es-ES" sz="1600" b="1" dirty="0" smtClean="0">
                <a:solidFill>
                  <a:srgbClr val="000000"/>
                </a:solidFill>
                <a:cs typeface="Arial"/>
                <a:sym typeface="Arial"/>
              </a:rPr>
              <a:t>Familia</a:t>
            </a:r>
            <a:endParaRPr lang="es-ES" sz="1600" b="1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4" name="TextBox 46"/>
          <p:cNvSpPr txBox="1"/>
          <p:nvPr/>
        </p:nvSpPr>
        <p:spPr>
          <a:xfrm>
            <a:off x="3275856" y="926292"/>
            <a:ext cx="4827797" cy="221599"/>
          </a:xfrm>
          <a:prstGeom prst="rect">
            <a:avLst/>
          </a:prstGeom>
          <a:noFill/>
          <a:ln w="6350" cap="flat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A5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/>
          <a:p>
            <a:pPr>
              <a:lnSpc>
                <a:spcPct val="90000"/>
              </a:lnSpc>
              <a:buClr>
                <a:srgbClr val="969696"/>
              </a:buClr>
            </a:pPr>
            <a:r>
              <a:rPr lang="es-ES" sz="1600" b="1" dirty="0" smtClean="0">
                <a:solidFill>
                  <a:srgbClr val="000000"/>
                </a:solidFill>
                <a:cs typeface="Arial"/>
                <a:sym typeface="Arial"/>
              </a:rPr>
              <a:t>Categorías </a:t>
            </a:r>
            <a:endParaRPr lang="es-ES" sz="1600" b="1" dirty="0">
              <a:solidFill>
                <a:srgbClr val="000000"/>
              </a:solidFill>
              <a:cs typeface="Arial"/>
              <a:sym typeface="Arial"/>
            </a:endParaRPr>
          </a:p>
        </p:txBody>
      </p:sp>
      <p:cxnSp>
        <p:nvCxnSpPr>
          <p:cNvPr id="25" name="Straight Connector 47"/>
          <p:cNvCxnSpPr/>
          <p:nvPr/>
        </p:nvCxnSpPr>
        <p:spPr>
          <a:xfrm>
            <a:off x="3286489" y="1233397"/>
            <a:ext cx="5400000" cy="0"/>
          </a:xfrm>
          <a:prstGeom prst="line">
            <a:avLst/>
          </a:prstGeom>
          <a:ln>
            <a:solidFill>
              <a:srgbClr val="9B17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50"/>
          <p:cNvCxnSpPr/>
          <p:nvPr/>
        </p:nvCxnSpPr>
        <p:spPr>
          <a:xfrm>
            <a:off x="705286" y="1233397"/>
            <a:ext cx="2484000" cy="0"/>
          </a:xfrm>
          <a:prstGeom prst="line">
            <a:avLst/>
          </a:prstGeom>
          <a:ln>
            <a:solidFill>
              <a:srgbClr val="9B17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75"/>
          <p:cNvSpPr/>
          <p:nvPr/>
        </p:nvSpPr>
        <p:spPr>
          <a:xfrm>
            <a:off x="3023828" y="1288806"/>
            <a:ext cx="5760000" cy="1402544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txBody>
          <a:bodyPr spcFirstLastPara="0" vert="horz" wrap="square" lIns="108000" tIns="72000" rIns="72000" bIns="54000" numCol="1" spcCol="1270" anchor="ctr" anchorCtr="0">
            <a:noAutofit/>
          </a:bodyPr>
          <a:lstStyle/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Intervenciones a Pozos, </a:t>
            </a:r>
            <a:r>
              <a:rPr lang="es-MX" sz="1300" dirty="0" err="1">
                <a:solidFill>
                  <a:srgbClr val="000000"/>
                </a:solidFill>
              </a:rPr>
              <a:t>Fracturamiento</a:t>
            </a:r>
            <a:r>
              <a:rPr lang="es-MX" sz="1300" dirty="0">
                <a:solidFill>
                  <a:srgbClr val="000000"/>
                </a:solidFill>
              </a:rPr>
              <a:t> y estimulaciones, Disparos, Medición </a:t>
            </a:r>
            <a:r>
              <a:rPr lang="es-MX" sz="1300" dirty="0" err="1">
                <a:solidFill>
                  <a:srgbClr val="000000"/>
                </a:solidFill>
              </a:rPr>
              <a:t>Multifásica</a:t>
            </a:r>
            <a:r>
              <a:rPr lang="es-MX" sz="1300" dirty="0">
                <a:solidFill>
                  <a:srgbClr val="000000"/>
                </a:solidFill>
              </a:rPr>
              <a:t>, Sensores de Fondo, Trazadores Radioactivos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Tubería Flexible, Herramientas y conexiones, Introducción de Tuberías, Equipos de terminación, Registro de Hidrocarburos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Perforación direccional, Cementaciones, Fluidos de perforación, Registros geofísicos y Control de solidos y </a:t>
            </a:r>
            <a:r>
              <a:rPr lang="es-MX" sz="1300" dirty="0" smtClean="0">
                <a:solidFill>
                  <a:srgbClr val="000000"/>
                </a:solidFill>
              </a:rPr>
              <a:t>recortes</a:t>
            </a:r>
            <a:endParaRPr lang="es-MX" sz="1300" dirty="0">
              <a:solidFill>
                <a:srgbClr val="000000"/>
              </a:solidFill>
            </a:endParaRPr>
          </a:p>
        </p:txBody>
      </p:sp>
      <p:sp>
        <p:nvSpPr>
          <p:cNvPr id="37" name="Rectangle 80"/>
          <p:cNvSpPr/>
          <p:nvPr/>
        </p:nvSpPr>
        <p:spPr>
          <a:xfrm>
            <a:off x="692512" y="1286587"/>
            <a:ext cx="2232000" cy="1402544"/>
          </a:xfrm>
          <a:prstGeom prst="rect">
            <a:avLst/>
          </a:prstGeom>
          <a:solidFill>
            <a:schemeClr val="bg2"/>
          </a:solidFill>
          <a:ln w="12700">
            <a:solidFill>
              <a:schemeClr val="bg1">
                <a:lumMod val="50000"/>
              </a:schemeClr>
            </a:solidFill>
          </a:ln>
          <a:effectLst/>
        </p:spPr>
        <p:txBody>
          <a:bodyPr spcFirstLastPara="0" vert="horz" wrap="square" lIns="108000" tIns="72000" rIns="72000" bIns="54000" numCol="1" spcCol="1270" anchor="ctr" anchorCtr="0">
            <a:noAutofit/>
          </a:bodyPr>
          <a:lstStyle/>
          <a:p>
            <a:pPr fontAlgn="ctr"/>
            <a:r>
              <a:rPr lang="es-MX" sz="1400" dirty="0">
                <a:solidFill>
                  <a:srgbClr val="FFFFFF"/>
                </a:solidFill>
              </a:rPr>
              <a:t>Servicios y terminación de </a:t>
            </a:r>
            <a:r>
              <a:rPr lang="es-MX" sz="1400" dirty="0" smtClean="0">
                <a:solidFill>
                  <a:srgbClr val="FFFFFF"/>
                </a:solidFill>
              </a:rPr>
              <a:t>Pozos</a:t>
            </a:r>
          </a:p>
          <a:p>
            <a:pPr fontAlgn="ctr"/>
            <a:endParaRPr lang="es-MX" sz="1400" dirty="0">
              <a:solidFill>
                <a:srgbClr val="FFFFFF"/>
              </a:solidFill>
            </a:endParaRPr>
          </a:p>
        </p:txBody>
      </p:sp>
      <p:sp>
        <p:nvSpPr>
          <p:cNvPr id="27" name="Rectangle 75"/>
          <p:cNvSpPr/>
          <p:nvPr/>
        </p:nvSpPr>
        <p:spPr>
          <a:xfrm>
            <a:off x="3014884" y="3030861"/>
            <a:ext cx="5760000" cy="902195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txBody>
          <a:bodyPr spcFirstLastPara="0" vert="horz" wrap="square" lIns="108000" tIns="72000" rIns="72000" bIns="54000" numCol="1" spcCol="1270" anchor="ctr" anchorCtr="0">
            <a:noAutofit/>
          </a:bodyPr>
          <a:lstStyle/>
          <a:p>
            <a:pPr marL="285750" indent="-285750" algn="just" fontAlgn="ctr">
              <a:buFont typeface="Arial" pitchFamily="34" charset="0"/>
              <a:buChar char="•"/>
              <a:defRPr/>
            </a:pPr>
            <a:r>
              <a:rPr lang="es-MX" sz="1300" dirty="0">
                <a:solidFill>
                  <a:srgbClr val="000000"/>
                </a:solidFill>
              </a:rPr>
              <a:t>Obra electromecánica, Instalación de Estructuras y </a:t>
            </a:r>
            <a:r>
              <a:rPr lang="es-MX" sz="1300" dirty="0" smtClean="0">
                <a:solidFill>
                  <a:srgbClr val="000000"/>
                </a:solidFill>
              </a:rPr>
              <a:t>Sistemas</a:t>
            </a:r>
          </a:p>
          <a:p>
            <a:pPr marL="285750" indent="-285750" algn="just" fontAlgn="ctr">
              <a:buFont typeface="Arial" pitchFamily="34" charset="0"/>
              <a:buChar char="•"/>
              <a:defRPr/>
            </a:pPr>
            <a:r>
              <a:rPr lang="es-MX" sz="1300" dirty="0">
                <a:solidFill>
                  <a:srgbClr val="000000"/>
                </a:solidFill>
              </a:rPr>
              <a:t>Mantenimiento general y </a:t>
            </a:r>
            <a:r>
              <a:rPr lang="es-MX" sz="1300" dirty="0" smtClean="0">
                <a:solidFill>
                  <a:srgbClr val="000000"/>
                </a:solidFill>
              </a:rPr>
              <a:t>apoyo</a:t>
            </a:r>
          </a:p>
          <a:p>
            <a:pPr marL="285750" indent="-285750" algn="just" fontAlgn="ctr">
              <a:buFont typeface="Arial" pitchFamily="34" charset="0"/>
              <a:buChar char="•"/>
              <a:defRPr/>
            </a:pPr>
            <a:r>
              <a:rPr lang="es-MX" sz="1300" dirty="0">
                <a:solidFill>
                  <a:srgbClr val="000000"/>
                </a:solidFill>
              </a:rPr>
              <a:t>Transporte e Instalación de Plataformas Fijas</a:t>
            </a:r>
            <a:endParaRPr lang="es-MX" sz="1300" dirty="0">
              <a:solidFill>
                <a:srgbClr val="800000"/>
              </a:solidFill>
            </a:endParaRPr>
          </a:p>
          <a:p>
            <a:pPr algn="just" fontAlgn="ctr">
              <a:defRPr/>
            </a:pPr>
            <a:endParaRPr lang="es-MX" sz="1300" dirty="0">
              <a:solidFill>
                <a:srgbClr val="000000"/>
              </a:solidFill>
            </a:endParaRPr>
          </a:p>
        </p:txBody>
      </p:sp>
      <p:sp>
        <p:nvSpPr>
          <p:cNvPr id="28" name="Rectangle 80"/>
          <p:cNvSpPr/>
          <p:nvPr/>
        </p:nvSpPr>
        <p:spPr>
          <a:xfrm>
            <a:off x="683568" y="3028642"/>
            <a:ext cx="2232000" cy="902195"/>
          </a:xfrm>
          <a:prstGeom prst="rect">
            <a:avLst/>
          </a:prstGeom>
          <a:solidFill>
            <a:schemeClr val="bg2"/>
          </a:solidFill>
          <a:ln w="12700">
            <a:solidFill>
              <a:schemeClr val="bg1">
                <a:lumMod val="50000"/>
              </a:schemeClr>
            </a:solidFill>
          </a:ln>
          <a:effectLst/>
        </p:spPr>
        <p:txBody>
          <a:bodyPr spcFirstLastPara="0" vert="horz" wrap="square" lIns="108000" tIns="72000" rIns="72000" bIns="54000" numCol="1" spcCol="1270" anchor="ctr" anchorCtr="0">
            <a:noAutofit/>
          </a:bodyPr>
          <a:lstStyle/>
          <a:p>
            <a:pPr fontAlgn="ctr"/>
            <a:r>
              <a:rPr lang="es-MX" sz="1400" dirty="0">
                <a:solidFill>
                  <a:srgbClr val="FFFFFF"/>
                </a:solidFill>
              </a:rPr>
              <a:t>Mantenimiento e Instalación C. A</a:t>
            </a:r>
            <a:r>
              <a:rPr lang="es-MX" sz="1400" dirty="0" smtClean="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33" name="Oval 63"/>
          <p:cNvSpPr/>
          <p:nvPr/>
        </p:nvSpPr>
        <p:spPr>
          <a:xfrm>
            <a:off x="546981" y="1196752"/>
            <a:ext cx="288000" cy="28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90000"/>
              </a:lnSpc>
            </a:pPr>
            <a:r>
              <a:rPr lang="es-ES_tradnl" sz="1400" b="1" dirty="0" smtClean="0">
                <a:solidFill>
                  <a:srgbClr val="FFFFFF"/>
                </a:solidFill>
              </a:rPr>
              <a:t>4</a:t>
            </a:r>
            <a:endParaRPr lang="es-ES_tradnl" sz="1400" b="1" dirty="0">
              <a:solidFill>
                <a:srgbClr val="FFFFFF"/>
              </a:solidFill>
            </a:endParaRPr>
          </a:p>
        </p:txBody>
      </p:sp>
      <p:sp>
        <p:nvSpPr>
          <p:cNvPr id="38" name="Oval 81"/>
          <p:cNvSpPr/>
          <p:nvPr/>
        </p:nvSpPr>
        <p:spPr>
          <a:xfrm>
            <a:off x="556507" y="2884626"/>
            <a:ext cx="288000" cy="28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90000"/>
              </a:lnSpc>
            </a:pPr>
            <a:r>
              <a:rPr lang="es-MX" sz="1400" b="1" dirty="0" smtClean="0">
                <a:solidFill>
                  <a:srgbClr val="FFFFFF"/>
                </a:solidFill>
              </a:rPr>
              <a:t>5</a:t>
            </a:r>
            <a:endParaRPr lang="es-MX" sz="1400" b="1" dirty="0">
              <a:solidFill>
                <a:srgbClr val="FFFFFF"/>
              </a:solidFill>
            </a:endParaRPr>
          </a:p>
        </p:txBody>
      </p:sp>
      <p:sp>
        <p:nvSpPr>
          <p:cNvPr id="29" name="Rectangle 62"/>
          <p:cNvSpPr/>
          <p:nvPr/>
        </p:nvSpPr>
        <p:spPr>
          <a:xfrm>
            <a:off x="679508" y="4307462"/>
            <a:ext cx="2232000" cy="633706"/>
          </a:xfrm>
          <a:prstGeom prst="rect">
            <a:avLst/>
          </a:prstGeom>
          <a:solidFill>
            <a:schemeClr val="bg2"/>
          </a:solidFill>
          <a:ln w="12700">
            <a:solidFill>
              <a:schemeClr val="bg1">
                <a:lumMod val="50000"/>
              </a:schemeClr>
            </a:solidFill>
          </a:ln>
          <a:effectLst/>
        </p:spPr>
        <p:txBody>
          <a:bodyPr spcFirstLastPara="0" vert="horz" wrap="square" lIns="108000" tIns="72000" rIns="72000" bIns="54000" numCol="1" spcCol="1270" anchor="ctr" anchorCtr="0">
            <a:noAutofit/>
          </a:bodyPr>
          <a:lstStyle/>
          <a:p>
            <a:pPr fontAlgn="ctr"/>
            <a:endParaRPr lang="es-MX" sz="1400" dirty="0" smtClean="0">
              <a:solidFill>
                <a:srgbClr val="FFFFFF"/>
              </a:solidFill>
            </a:endParaRPr>
          </a:p>
          <a:p>
            <a:pPr fontAlgn="ctr"/>
            <a:r>
              <a:rPr lang="es-MX" sz="1400" dirty="0" smtClean="0">
                <a:solidFill>
                  <a:srgbClr val="FFFFFF"/>
                </a:solidFill>
              </a:rPr>
              <a:t>Servicios </a:t>
            </a:r>
            <a:r>
              <a:rPr lang="es-MX" sz="1400" dirty="0">
                <a:solidFill>
                  <a:srgbClr val="FFFFFF"/>
                </a:solidFill>
              </a:rPr>
              <a:t>de </a:t>
            </a:r>
            <a:r>
              <a:rPr lang="es-MX" sz="1400" dirty="0" smtClean="0">
                <a:solidFill>
                  <a:srgbClr val="FFFFFF"/>
                </a:solidFill>
              </a:rPr>
              <a:t>Exploración</a:t>
            </a:r>
          </a:p>
          <a:p>
            <a:pPr fontAlgn="ctr"/>
            <a:endParaRPr lang="es-MX" sz="1400" dirty="0">
              <a:solidFill>
                <a:srgbClr val="FFFFFF"/>
              </a:solidFill>
            </a:endParaRPr>
          </a:p>
        </p:txBody>
      </p:sp>
      <p:sp>
        <p:nvSpPr>
          <p:cNvPr id="31" name="Rectangle 64"/>
          <p:cNvSpPr/>
          <p:nvPr/>
        </p:nvSpPr>
        <p:spPr>
          <a:xfrm>
            <a:off x="3023828" y="4307462"/>
            <a:ext cx="5760000" cy="633706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txBody>
          <a:bodyPr spcFirstLastPara="0" vert="horz" wrap="square" lIns="108000" tIns="36000" rIns="72000" bIns="54000" numCol="1" spcCol="1270" anchor="ctr" anchorCtr="0">
            <a:noAutofit/>
          </a:bodyPr>
          <a:lstStyle/>
          <a:p>
            <a:pPr marL="285750" indent="-285750" fontAlgn="ctr">
              <a:buFont typeface="Arial" pitchFamily="34" charset="0"/>
              <a:buChar char="•"/>
              <a:defRPr/>
            </a:pPr>
            <a:r>
              <a:rPr lang="es-MX" sz="1300" dirty="0">
                <a:solidFill>
                  <a:srgbClr val="000000"/>
                </a:solidFill>
              </a:rPr>
              <a:t>Adquisición Sísmica y Procesamiento Sísmico</a:t>
            </a:r>
          </a:p>
        </p:txBody>
      </p:sp>
      <p:sp>
        <p:nvSpPr>
          <p:cNvPr id="40" name="Oval 81"/>
          <p:cNvSpPr/>
          <p:nvPr/>
        </p:nvSpPr>
        <p:spPr>
          <a:xfrm>
            <a:off x="539552" y="4221120"/>
            <a:ext cx="288000" cy="28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90000"/>
              </a:lnSpc>
            </a:pPr>
            <a:r>
              <a:rPr lang="es-MX" sz="1400" b="1" dirty="0" smtClean="0">
                <a:solidFill>
                  <a:srgbClr val="FFFFFF"/>
                </a:solidFill>
              </a:rPr>
              <a:t>6</a:t>
            </a:r>
            <a:endParaRPr lang="es-MX" sz="1400" b="1" dirty="0">
              <a:solidFill>
                <a:srgbClr val="FFFFFF"/>
              </a:solidFill>
            </a:endParaRPr>
          </a:p>
        </p:txBody>
      </p:sp>
      <p:sp>
        <p:nvSpPr>
          <p:cNvPr id="44" name="Rectangle 62"/>
          <p:cNvSpPr/>
          <p:nvPr/>
        </p:nvSpPr>
        <p:spPr>
          <a:xfrm>
            <a:off x="657790" y="5301176"/>
            <a:ext cx="2232000" cy="576096"/>
          </a:xfrm>
          <a:prstGeom prst="rect">
            <a:avLst/>
          </a:prstGeom>
          <a:solidFill>
            <a:schemeClr val="bg2"/>
          </a:solidFill>
          <a:ln w="12700">
            <a:solidFill>
              <a:schemeClr val="bg1">
                <a:lumMod val="50000"/>
              </a:schemeClr>
            </a:solidFill>
          </a:ln>
          <a:effectLst/>
        </p:spPr>
        <p:txBody>
          <a:bodyPr spcFirstLastPara="0" vert="horz" wrap="square" lIns="108000" tIns="72000" rIns="72000" bIns="54000" numCol="1" spcCol="1270" anchor="ctr" anchorCtr="0">
            <a:noAutofit/>
          </a:bodyPr>
          <a:lstStyle/>
          <a:p>
            <a:pPr fontAlgn="ctr"/>
            <a:r>
              <a:rPr lang="es-MX" sz="1400" dirty="0" smtClean="0">
                <a:solidFill>
                  <a:srgbClr val="FFFFFF"/>
                </a:solidFill>
              </a:rPr>
              <a:t>Explosivos</a:t>
            </a:r>
          </a:p>
        </p:txBody>
      </p:sp>
      <p:sp>
        <p:nvSpPr>
          <p:cNvPr id="45" name="Rectangle 64"/>
          <p:cNvSpPr/>
          <p:nvPr/>
        </p:nvSpPr>
        <p:spPr>
          <a:xfrm>
            <a:off x="3002110" y="5301176"/>
            <a:ext cx="5760000" cy="576096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txBody>
          <a:bodyPr spcFirstLastPara="0" vert="horz" wrap="square" lIns="108000" tIns="36000" rIns="72000" bIns="54000" numCol="1" spcCol="1270" anchor="ctr" anchorCtr="0">
            <a:noAutofit/>
          </a:bodyPr>
          <a:lstStyle/>
          <a:p>
            <a:pPr marL="285750" indent="-285750" fontAlgn="ctr">
              <a:buClr>
                <a:srgbClr val="800000"/>
              </a:buClr>
              <a:buSzPts val="1100"/>
              <a:buFont typeface="Arial" pitchFamily="34" charset="0"/>
              <a:buChar char="•"/>
              <a:defRPr/>
            </a:pPr>
            <a:r>
              <a:rPr lang="es-MX" sz="1300" dirty="0">
                <a:solidFill>
                  <a:srgbClr val="000000"/>
                </a:solidFill>
              </a:rPr>
              <a:t>Suministro de Explosivos y Accesorios</a:t>
            </a:r>
          </a:p>
        </p:txBody>
      </p:sp>
      <p:sp>
        <p:nvSpPr>
          <p:cNvPr id="46" name="Oval 72"/>
          <p:cNvSpPr/>
          <p:nvPr/>
        </p:nvSpPr>
        <p:spPr>
          <a:xfrm>
            <a:off x="539552" y="5157224"/>
            <a:ext cx="288000" cy="28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90000"/>
              </a:lnSpc>
            </a:pPr>
            <a:r>
              <a:rPr lang="es-MX" sz="1400" b="1" dirty="0" smtClean="0">
                <a:solidFill>
                  <a:srgbClr val="FFFFFF"/>
                </a:solidFill>
              </a:rPr>
              <a:t>7</a:t>
            </a:r>
            <a:endParaRPr lang="es-MX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01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500911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1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2"/>
          <p:cNvSpPr txBox="1">
            <a:spLocks noChangeArrowheads="1"/>
          </p:cNvSpPr>
          <p:nvPr/>
        </p:nvSpPr>
        <p:spPr bwMode="gray">
          <a:xfrm>
            <a:off x="1871700" y="312738"/>
            <a:ext cx="7020780" cy="523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0" kern="1200" baseline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s-ES_tradnl" dirty="0" smtClean="0">
                <a:solidFill>
                  <a:srgbClr val="000000"/>
                </a:solidFill>
              </a:rPr>
              <a:t>Categorías en desarrollo 2ª. Ola</a:t>
            </a:r>
          </a:p>
        </p:txBody>
      </p:sp>
      <p:sp>
        <p:nvSpPr>
          <p:cNvPr id="23" name="TextBox 45"/>
          <p:cNvSpPr txBox="1"/>
          <p:nvPr/>
        </p:nvSpPr>
        <p:spPr>
          <a:xfrm>
            <a:off x="719572" y="836712"/>
            <a:ext cx="2196244" cy="221599"/>
          </a:xfrm>
          <a:prstGeom prst="rect">
            <a:avLst/>
          </a:prstGeom>
          <a:noFill/>
          <a:ln w="6350" cap="flat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A5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/>
          <a:p>
            <a:pPr>
              <a:lnSpc>
                <a:spcPct val="90000"/>
              </a:lnSpc>
              <a:buClr>
                <a:srgbClr val="969696"/>
              </a:buClr>
            </a:pPr>
            <a:r>
              <a:rPr lang="es-ES" sz="1600" b="1" dirty="0" smtClean="0">
                <a:solidFill>
                  <a:srgbClr val="000000"/>
                </a:solidFill>
                <a:cs typeface="Arial"/>
                <a:sym typeface="Arial"/>
              </a:rPr>
              <a:t>Familia</a:t>
            </a:r>
            <a:endParaRPr lang="es-ES" sz="1600" b="1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4" name="TextBox 46"/>
          <p:cNvSpPr txBox="1"/>
          <p:nvPr/>
        </p:nvSpPr>
        <p:spPr>
          <a:xfrm>
            <a:off x="3275856" y="836712"/>
            <a:ext cx="4827797" cy="221599"/>
          </a:xfrm>
          <a:prstGeom prst="rect">
            <a:avLst/>
          </a:prstGeom>
          <a:noFill/>
          <a:ln w="6350" cap="flat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A5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/>
          <a:p>
            <a:pPr>
              <a:lnSpc>
                <a:spcPct val="90000"/>
              </a:lnSpc>
              <a:buClr>
                <a:srgbClr val="969696"/>
              </a:buClr>
            </a:pPr>
            <a:r>
              <a:rPr lang="es-ES" sz="1600" b="1" dirty="0" smtClean="0">
                <a:solidFill>
                  <a:srgbClr val="000000"/>
                </a:solidFill>
                <a:cs typeface="Arial"/>
                <a:sym typeface="Arial"/>
              </a:rPr>
              <a:t>Categorías </a:t>
            </a:r>
            <a:endParaRPr lang="es-ES" sz="1600" b="1" dirty="0">
              <a:solidFill>
                <a:srgbClr val="000000"/>
              </a:solidFill>
              <a:cs typeface="Arial"/>
              <a:sym typeface="Arial"/>
            </a:endParaRPr>
          </a:p>
        </p:txBody>
      </p:sp>
      <p:cxnSp>
        <p:nvCxnSpPr>
          <p:cNvPr id="25" name="Straight Connector 47"/>
          <p:cNvCxnSpPr/>
          <p:nvPr/>
        </p:nvCxnSpPr>
        <p:spPr>
          <a:xfrm>
            <a:off x="3286489" y="1084989"/>
            <a:ext cx="5400000" cy="0"/>
          </a:xfrm>
          <a:prstGeom prst="line">
            <a:avLst/>
          </a:prstGeom>
          <a:ln>
            <a:solidFill>
              <a:srgbClr val="9B17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50"/>
          <p:cNvCxnSpPr/>
          <p:nvPr/>
        </p:nvCxnSpPr>
        <p:spPr>
          <a:xfrm>
            <a:off x="705286" y="1084989"/>
            <a:ext cx="2484000" cy="0"/>
          </a:xfrm>
          <a:prstGeom prst="line">
            <a:avLst/>
          </a:prstGeom>
          <a:ln>
            <a:solidFill>
              <a:srgbClr val="9B17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75"/>
          <p:cNvSpPr/>
          <p:nvPr/>
        </p:nvSpPr>
        <p:spPr>
          <a:xfrm>
            <a:off x="3023828" y="5191101"/>
            <a:ext cx="5760000" cy="902195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txBody>
          <a:bodyPr spcFirstLastPara="0" vert="horz" wrap="square" lIns="108000" tIns="72000" rIns="72000" bIns="54000" numCol="1" spcCol="1270" anchor="ctr" anchorCtr="0">
            <a:noAutofit/>
          </a:bodyPr>
          <a:lstStyle/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Construcción  y mantenimiento de ductos </a:t>
            </a:r>
            <a:r>
              <a:rPr lang="es-MX" sz="1300" dirty="0" smtClean="0">
                <a:solidFill>
                  <a:srgbClr val="000000"/>
                </a:solidFill>
              </a:rPr>
              <a:t>marinos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 smtClean="0">
                <a:solidFill>
                  <a:srgbClr val="000000"/>
                </a:solidFill>
              </a:rPr>
              <a:t>Construcción  </a:t>
            </a:r>
            <a:r>
              <a:rPr lang="es-MX" sz="1300" dirty="0">
                <a:solidFill>
                  <a:srgbClr val="000000"/>
                </a:solidFill>
              </a:rPr>
              <a:t>y mantenimiento de ductos </a:t>
            </a:r>
            <a:r>
              <a:rPr lang="es-MX" sz="1300" dirty="0" smtClean="0">
                <a:solidFill>
                  <a:srgbClr val="000000"/>
                </a:solidFill>
              </a:rPr>
              <a:t>terrestres</a:t>
            </a:r>
            <a:endParaRPr lang="es-MX" sz="1300" dirty="0">
              <a:solidFill>
                <a:srgbClr val="000000"/>
              </a:solidFill>
            </a:endParaRPr>
          </a:p>
        </p:txBody>
      </p:sp>
      <p:sp>
        <p:nvSpPr>
          <p:cNvPr id="37" name="Rectangle 80"/>
          <p:cNvSpPr/>
          <p:nvPr/>
        </p:nvSpPr>
        <p:spPr>
          <a:xfrm>
            <a:off x="692512" y="5188882"/>
            <a:ext cx="2232000" cy="904413"/>
          </a:xfrm>
          <a:prstGeom prst="rect">
            <a:avLst/>
          </a:prstGeom>
          <a:solidFill>
            <a:schemeClr val="bg2"/>
          </a:solidFill>
          <a:ln w="12700">
            <a:solidFill>
              <a:schemeClr val="bg1">
                <a:lumMod val="50000"/>
              </a:schemeClr>
            </a:solidFill>
          </a:ln>
          <a:effectLst/>
        </p:spPr>
        <p:txBody>
          <a:bodyPr spcFirstLastPara="0" vert="horz" wrap="square" lIns="108000" tIns="72000" rIns="72000" bIns="54000" numCol="1" spcCol="1270" anchor="ctr" anchorCtr="0">
            <a:noAutofit/>
          </a:bodyPr>
          <a:lstStyle/>
          <a:p>
            <a:pPr fontAlgn="ctr"/>
            <a:r>
              <a:rPr lang="es-MX" sz="1400" dirty="0">
                <a:solidFill>
                  <a:srgbClr val="FFFFFF"/>
                </a:solidFill>
              </a:rPr>
              <a:t>Construcción y Mantenimiento de Ductos </a:t>
            </a:r>
            <a:r>
              <a:rPr lang="es-MX" sz="1200" dirty="0">
                <a:solidFill>
                  <a:srgbClr val="FFFFFF"/>
                </a:solidFill>
              </a:rPr>
              <a:t>(sin tubería</a:t>
            </a:r>
            <a:r>
              <a:rPr lang="es-MX" sz="1200" dirty="0" smtClean="0">
                <a:solidFill>
                  <a:srgbClr val="FFFFFF"/>
                </a:solidFill>
              </a:rPr>
              <a:t>)</a:t>
            </a:r>
          </a:p>
        </p:txBody>
      </p:sp>
      <p:sp>
        <p:nvSpPr>
          <p:cNvPr id="31" name="Rectangle 62"/>
          <p:cNvSpPr/>
          <p:nvPr/>
        </p:nvSpPr>
        <p:spPr>
          <a:xfrm>
            <a:off x="679508" y="2636880"/>
            <a:ext cx="2232000" cy="720112"/>
          </a:xfrm>
          <a:prstGeom prst="rect">
            <a:avLst/>
          </a:prstGeom>
          <a:solidFill>
            <a:schemeClr val="bg2"/>
          </a:solidFill>
          <a:ln w="12700">
            <a:solidFill>
              <a:schemeClr val="bg1">
                <a:lumMod val="50000"/>
              </a:schemeClr>
            </a:solidFill>
          </a:ln>
          <a:effectLst/>
        </p:spPr>
        <p:txBody>
          <a:bodyPr spcFirstLastPara="0" vert="horz" wrap="square" lIns="108000" tIns="72000" rIns="72000" bIns="54000" numCol="1" spcCol="1270" anchor="ctr" anchorCtr="0">
            <a:noAutofit/>
          </a:bodyPr>
          <a:lstStyle/>
          <a:p>
            <a:pPr fontAlgn="ctr"/>
            <a:endParaRPr lang="es-MX" sz="1400" dirty="0" smtClean="0">
              <a:solidFill>
                <a:srgbClr val="FFFFFF"/>
              </a:solidFill>
            </a:endParaRPr>
          </a:p>
          <a:p>
            <a:pPr fontAlgn="ctr"/>
            <a:r>
              <a:rPr lang="es-MX" sz="1400" dirty="0" smtClean="0">
                <a:solidFill>
                  <a:srgbClr val="FFFFFF"/>
                </a:solidFill>
              </a:rPr>
              <a:t>Equipo </a:t>
            </a:r>
            <a:r>
              <a:rPr lang="es-MX" sz="1400" dirty="0">
                <a:solidFill>
                  <a:srgbClr val="FFFFFF"/>
                </a:solidFill>
              </a:rPr>
              <a:t>estático </a:t>
            </a:r>
            <a:r>
              <a:rPr lang="es-MX" sz="1400" dirty="0" smtClean="0">
                <a:solidFill>
                  <a:srgbClr val="FFFFFF"/>
                </a:solidFill>
              </a:rPr>
              <a:t>terrestre</a:t>
            </a:r>
          </a:p>
          <a:p>
            <a:pPr fontAlgn="ctr"/>
            <a:endParaRPr lang="es-MX" sz="1400" dirty="0">
              <a:solidFill>
                <a:srgbClr val="FFFFFF"/>
              </a:solidFill>
            </a:endParaRPr>
          </a:p>
        </p:txBody>
      </p:sp>
      <p:sp>
        <p:nvSpPr>
          <p:cNvPr id="40" name="Rectangle 64"/>
          <p:cNvSpPr/>
          <p:nvPr/>
        </p:nvSpPr>
        <p:spPr>
          <a:xfrm>
            <a:off x="3023828" y="2636880"/>
            <a:ext cx="5760000" cy="720112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txBody>
          <a:bodyPr spcFirstLastPara="0" vert="horz" wrap="square" lIns="108000" tIns="36000" rIns="72000" bIns="54000" numCol="1" spcCol="1270" anchor="ctr" anchorCtr="0">
            <a:noAutofit/>
          </a:bodyPr>
          <a:lstStyle/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Tanques de Almacenamiento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Hornos, calentadores y calderas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Separadores</a:t>
            </a:r>
          </a:p>
        </p:txBody>
      </p:sp>
      <p:sp>
        <p:nvSpPr>
          <p:cNvPr id="41" name="Oval 72"/>
          <p:cNvSpPr/>
          <p:nvPr/>
        </p:nvSpPr>
        <p:spPr>
          <a:xfrm>
            <a:off x="561270" y="2492928"/>
            <a:ext cx="288000" cy="28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90000"/>
              </a:lnSpc>
            </a:pPr>
            <a:r>
              <a:rPr lang="es-MX" sz="1400" b="1" dirty="0" smtClean="0">
                <a:solidFill>
                  <a:srgbClr val="FFFFFF"/>
                </a:solidFill>
              </a:rPr>
              <a:t>9</a:t>
            </a:r>
            <a:endParaRPr lang="es-MX" sz="1400" b="1" dirty="0">
              <a:solidFill>
                <a:srgbClr val="FFFFFF"/>
              </a:solidFill>
            </a:endParaRPr>
          </a:p>
        </p:txBody>
      </p:sp>
      <p:sp>
        <p:nvSpPr>
          <p:cNvPr id="42" name="Rectangle 71"/>
          <p:cNvSpPr/>
          <p:nvPr/>
        </p:nvSpPr>
        <p:spPr>
          <a:xfrm>
            <a:off x="679506" y="3881172"/>
            <a:ext cx="2232000" cy="699956"/>
          </a:xfrm>
          <a:prstGeom prst="rect">
            <a:avLst/>
          </a:prstGeom>
          <a:solidFill>
            <a:schemeClr val="bg2"/>
          </a:solidFill>
          <a:ln w="12700">
            <a:solidFill>
              <a:schemeClr val="bg1">
                <a:lumMod val="50000"/>
              </a:schemeClr>
            </a:solidFill>
          </a:ln>
          <a:effectLst/>
        </p:spPr>
        <p:txBody>
          <a:bodyPr spcFirstLastPara="0" vert="horz" wrap="square" lIns="108000" tIns="72000" rIns="72000" bIns="54000" numCol="1" spcCol="1270" anchor="ctr" anchorCtr="0">
            <a:noAutofit/>
          </a:bodyPr>
          <a:lstStyle/>
          <a:p>
            <a:pPr fontAlgn="ctr"/>
            <a:r>
              <a:rPr lang="es-MX" sz="1400" dirty="0">
                <a:solidFill>
                  <a:srgbClr val="FFFFFF"/>
                </a:solidFill>
              </a:rPr>
              <a:t>Componentes de Cabeza y Boca de </a:t>
            </a:r>
            <a:r>
              <a:rPr lang="es-MX" sz="1400" dirty="0" smtClean="0">
                <a:solidFill>
                  <a:srgbClr val="FFFFFF"/>
                </a:solidFill>
              </a:rPr>
              <a:t>Pozo</a:t>
            </a:r>
            <a:endParaRPr lang="es-MX" sz="1400" dirty="0">
              <a:solidFill>
                <a:srgbClr val="FFFFFF"/>
              </a:solidFill>
            </a:endParaRPr>
          </a:p>
        </p:txBody>
      </p:sp>
      <p:sp>
        <p:nvSpPr>
          <p:cNvPr id="43" name="Rectangle 73"/>
          <p:cNvSpPr/>
          <p:nvPr/>
        </p:nvSpPr>
        <p:spPr>
          <a:xfrm>
            <a:off x="3023828" y="3873000"/>
            <a:ext cx="5760000" cy="708128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txBody>
          <a:bodyPr spcFirstLastPara="0" vert="horz" wrap="square" lIns="108000" tIns="36000" rIns="72000" bIns="54000" numCol="1" spcCol="1270" anchor="t" anchorCtr="0">
            <a:noAutofit/>
          </a:bodyPr>
          <a:lstStyle/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Adquisición e Instalación de Cabezales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Adquisición e Instalación de Árboles de Válvulas y sus Refacciones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Adquisición e Instalación de </a:t>
            </a:r>
            <a:r>
              <a:rPr lang="es-MX" sz="1300" dirty="0" smtClean="0">
                <a:solidFill>
                  <a:srgbClr val="000000"/>
                </a:solidFill>
              </a:rPr>
              <a:t>Colgadores</a:t>
            </a:r>
            <a:endParaRPr lang="es-MX" sz="1300" dirty="0">
              <a:solidFill>
                <a:srgbClr val="000000"/>
              </a:solidFill>
            </a:endParaRPr>
          </a:p>
        </p:txBody>
      </p:sp>
      <p:sp>
        <p:nvSpPr>
          <p:cNvPr id="44" name="Oval 63"/>
          <p:cNvSpPr/>
          <p:nvPr/>
        </p:nvSpPr>
        <p:spPr>
          <a:xfrm>
            <a:off x="546981" y="5085184"/>
            <a:ext cx="288000" cy="28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90000"/>
              </a:lnSpc>
            </a:pPr>
            <a:r>
              <a:rPr lang="es-ES_tradnl" sz="1400" b="1" dirty="0" smtClean="0">
                <a:solidFill>
                  <a:srgbClr val="FFFFFF"/>
                </a:solidFill>
              </a:rPr>
              <a:t>11</a:t>
            </a:r>
            <a:endParaRPr lang="es-ES_tradnl" sz="1400" b="1" dirty="0">
              <a:solidFill>
                <a:srgbClr val="FFFFFF"/>
              </a:solidFill>
            </a:endParaRPr>
          </a:p>
        </p:txBody>
      </p:sp>
      <p:sp>
        <p:nvSpPr>
          <p:cNvPr id="38" name="Oval 81"/>
          <p:cNvSpPr/>
          <p:nvPr/>
        </p:nvSpPr>
        <p:spPr>
          <a:xfrm>
            <a:off x="556507" y="3717032"/>
            <a:ext cx="288000" cy="28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90000"/>
              </a:lnSpc>
            </a:pPr>
            <a:r>
              <a:rPr lang="es-MX" sz="1400" b="1" dirty="0" smtClean="0">
                <a:solidFill>
                  <a:srgbClr val="FFFFFF"/>
                </a:solidFill>
              </a:rPr>
              <a:t>10</a:t>
            </a:r>
            <a:endParaRPr lang="es-MX" sz="1400" b="1" dirty="0">
              <a:solidFill>
                <a:srgbClr val="FFFFFF"/>
              </a:solidFill>
            </a:endParaRPr>
          </a:p>
        </p:txBody>
      </p:sp>
      <p:sp>
        <p:nvSpPr>
          <p:cNvPr id="27" name="Rectangle 75"/>
          <p:cNvSpPr/>
          <p:nvPr/>
        </p:nvSpPr>
        <p:spPr>
          <a:xfrm>
            <a:off x="2988464" y="1412744"/>
            <a:ext cx="5760000" cy="648104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txBody>
          <a:bodyPr spcFirstLastPara="0" vert="horz" wrap="square" lIns="108000" tIns="72000" rIns="72000" bIns="54000" numCol="1" spcCol="1270" anchor="ctr" anchorCtr="0">
            <a:noAutofit/>
          </a:bodyPr>
          <a:lstStyle/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Turbo bombas (adquisición y refacciones)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Turbo Compresor (adquisición y refacciones)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Turbo Generador (adquisición y refacciones</a:t>
            </a:r>
            <a:r>
              <a:rPr lang="es-MX" sz="1300" dirty="0" smtClean="0">
                <a:solidFill>
                  <a:srgbClr val="000000"/>
                </a:solidFill>
              </a:rPr>
              <a:t>)</a:t>
            </a:r>
            <a:endParaRPr lang="es-MX" sz="1300" dirty="0">
              <a:solidFill>
                <a:srgbClr val="000000"/>
              </a:solidFill>
            </a:endParaRPr>
          </a:p>
        </p:txBody>
      </p:sp>
      <p:sp>
        <p:nvSpPr>
          <p:cNvPr id="28" name="Rectangle 80"/>
          <p:cNvSpPr/>
          <p:nvPr/>
        </p:nvSpPr>
        <p:spPr>
          <a:xfrm>
            <a:off x="657148" y="1395296"/>
            <a:ext cx="2232000" cy="665536"/>
          </a:xfrm>
          <a:prstGeom prst="rect">
            <a:avLst/>
          </a:prstGeom>
          <a:solidFill>
            <a:schemeClr val="bg2"/>
          </a:solidFill>
          <a:ln w="12700">
            <a:solidFill>
              <a:schemeClr val="bg1">
                <a:lumMod val="50000"/>
              </a:schemeClr>
            </a:solidFill>
          </a:ln>
          <a:effectLst/>
        </p:spPr>
        <p:txBody>
          <a:bodyPr spcFirstLastPara="0" vert="horz" wrap="square" lIns="108000" tIns="72000" rIns="72000" bIns="54000" numCol="1" spcCol="1270" anchor="ctr" anchorCtr="0">
            <a:noAutofit/>
          </a:bodyPr>
          <a:lstStyle/>
          <a:p>
            <a:pPr fontAlgn="ctr"/>
            <a:r>
              <a:rPr lang="es-MX" sz="1400" dirty="0">
                <a:solidFill>
                  <a:srgbClr val="FFFFFF"/>
                </a:solidFill>
              </a:rPr>
              <a:t>Equipo Rotatorio Accionado por </a:t>
            </a:r>
            <a:r>
              <a:rPr lang="es-MX" sz="1400" dirty="0" smtClean="0">
                <a:solidFill>
                  <a:srgbClr val="FFFFFF"/>
                </a:solidFill>
              </a:rPr>
              <a:t>Turbina</a:t>
            </a:r>
          </a:p>
        </p:txBody>
      </p:sp>
      <p:sp>
        <p:nvSpPr>
          <p:cNvPr id="29" name="Oval 81"/>
          <p:cNvSpPr/>
          <p:nvPr/>
        </p:nvSpPr>
        <p:spPr>
          <a:xfrm>
            <a:off x="521143" y="1268727"/>
            <a:ext cx="288000" cy="28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90000"/>
              </a:lnSpc>
            </a:pPr>
            <a:r>
              <a:rPr lang="es-MX" sz="1400" b="1" dirty="0" smtClean="0">
                <a:solidFill>
                  <a:srgbClr val="FFFFFF"/>
                </a:solidFill>
              </a:rPr>
              <a:t>8</a:t>
            </a:r>
            <a:endParaRPr lang="es-MX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06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0314673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5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2"/>
          <p:cNvSpPr txBox="1">
            <a:spLocks noChangeArrowheads="1"/>
          </p:cNvSpPr>
          <p:nvPr/>
        </p:nvSpPr>
        <p:spPr bwMode="gray">
          <a:xfrm>
            <a:off x="1871700" y="312738"/>
            <a:ext cx="7020780" cy="523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0" kern="1200" baseline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s-ES_tradnl" dirty="0" smtClean="0">
                <a:solidFill>
                  <a:srgbClr val="000000"/>
                </a:solidFill>
              </a:rPr>
              <a:t>Categorías en desarrollo 2ª. Ola</a:t>
            </a:r>
          </a:p>
        </p:txBody>
      </p:sp>
      <p:sp>
        <p:nvSpPr>
          <p:cNvPr id="23" name="TextBox 45"/>
          <p:cNvSpPr txBox="1"/>
          <p:nvPr/>
        </p:nvSpPr>
        <p:spPr>
          <a:xfrm>
            <a:off x="719572" y="926292"/>
            <a:ext cx="2196244" cy="221599"/>
          </a:xfrm>
          <a:prstGeom prst="rect">
            <a:avLst/>
          </a:prstGeom>
          <a:noFill/>
          <a:ln w="6350" cap="flat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A5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/>
          <a:p>
            <a:pPr>
              <a:lnSpc>
                <a:spcPct val="90000"/>
              </a:lnSpc>
              <a:buClr>
                <a:srgbClr val="969696"/>
              </a:buClr>
            </a:pPr>
            <a:r>
              <a:rPr lang="es-ES" sz="1600" b="1" dirty="0" smtClean="0">
                <a:solidFill>
                  <a:srgbClr val="000000"/>
                </a:solidFill>
                <a:cs typeface="Arial"/>
                <a:sym typeface="Arial"/>
              </a:rPr>
              <a:t>Familia</a:t>
            </a:r>
            <a:endParaRPr lang="es-ES" sz="1600" b="1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4" name="TextBox 46"/>
          <p:cNvSpPr txBox="1"/>
          <p:nvPr/>
        </p:nvSpPr>
        <p:spPr>
          <a:xfrm>
            <a:off x="3275856" y="926292"/>
            <a:ext cx="4827797" cy="221599"/>
          </a:xfrm>
          <a:prstGeom prst="rect">
            <a:avLst/>
          </a:prstGeom>
          <a:noFill/>
          <a:ln w="6350" cap="flat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A5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/>
          <a:p>
            <a:pPr>
              <a:lnSpc>
                <a:spcPct val="90000"/>
              </a:lnSpc>
              <a:buClr>
                <a:srgbClr val="969696"/>
              </a:buClr>
            </a:pPr>
            <a:r>
              <a:rPr lang="es-ES" sz="1600" b="1" dirty="0" smtClean="0">
                <a:solidFill>
                  <a:srgbClr val="000000"/>
                </a:solidFill>
                <a:cs typeface="Arial"/>
                <a:sym typeface="Arial"/>
              </a:rPr>
              <a:t>Categorías </a:t>
            </a:r>
            <a:endParaRPr lang="es-ES" sz="1600" b="1" dirty="0">
              <a:solidFill>
                <a:srgbClr val="000000"/>
              </a:solidFill>
              <a:cs typeface="Arial"/>
              <a:sym typeface="Arial"/>
            </a:endParaRPr>
          </a:p>
        </p:txBody>
      </p:sp>
      <p:cxnSp>
        <p:nvCxnSpPr>
          <p:cNvPr id="25" name="Straight Connector 47"/>
          <p:cNvCxnSpPr/>
          <p:nvPr/>
        </p:nvCxnSpPr>
        <p:spPr>
          <a:xfrm>
            <a:off x="3286489" y="1233397"/>
            <a:ext cx="5400000" cy="0"/>
          </a:xfrm>
          <a:prstGeom prst="line">
            <a:avLst/>
          </a:prstGeom>
          <a:ln>
            <a:solidFill>
              <a:srgbClr val="9B17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50"/>
          <p:cNvCxnSpPr/>
          <p:nvPr/>
        </p:nvCxnSpPr>
        <p:spPr>
          <a:xfrm>
            <a:off x="705286" y="1233397"/>
            <a:ext cx="2484000" cy="0"/>
          </a:xfrm>
          <a:prstGeom prst="line">
            <a:avLst/>
          </a:prstGeom>
          <a:ln>
            <a:solidFill>
              <a:srgbClr val="9B17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75"/>
          <p:cNvSpPr/>
          <p:nvPr/>
        </p:nvSpPr>
        <p:spPr>
          <a:xfrm>
            <a:off x="2934865" y="3554586"/>
            <a:ext cx="5760000" cy="1509948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txBody>
          <a:bodyPr spcFirstLastPara="0" vert="horz" wrap="square" lIns="108000" tIns="72000" rIns="72000" bIns="54000" numCol="1" spcCol="1270" anchor="ctr" anchorCtr="0">
            <a:noAutofit/>
          </a:bodyPr>
          <a:lstStyle/>
          <a:p>
            <a:pPr marL="285750" indent="-285750" fontAlgn="ctr">
              <a:buFont typeface="Arial" pitchFamily="34" charset="0"/>
              <a:buChar char="•"/>
            </a:pPr>
            <a:endParaRPr lang="es-MX" sz="1300" dirty="0" smtClean="0">
              <a:solidFill>
                <a:srgbClr val="000000"/>
              </a:solidFill>
            </a:endParaRPr>
          </a:p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 smtClean="0">
                <a:solidFill>
                  <a:srgbClr val="000000"/>
                </a:solidFill>
              </a:rPr>
              <a:t>Generadores </a:t>
            </a:r>
            <a:r>
              <a:rPr lang="es-MX" sz="1300" dirty="0">
                <a:solidFill>
                  <a:srgbClr val="000000"/>
                </a:solidFill>
              </a:rPr>
              <a:t>Eléctricos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Unidades </a:t>
            </a:r>
            <a:r>
              <a:rPr lang="es-MX" sz="1300" dirty="0" err="1">
                <a:solidFill>
                  <a:srgbClr val="000000"/>
                </a:solidFill>
              </a:rPr>
              <a:t>Ininterrumpibles</a:t>
            </a:r>
            <a:r>
              <a:rPr lang="es-MX" sz="1300" dirty="0">
                <a:solidFill>
                  <a:srgbClr val="000000"/>
                </a:solidFill>
              </a:rPr>
              <a:t> de Potencia (UPS)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Transformadores Eléctricos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Otros Materiales y Equipos Eléctricos (Pilas, Baterías, Interruptores, etc.)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Tableros Eléctricos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Subestaciones Eléctricas</a:t>
            </a:r>
          </a:p>
          <a:p>
            <a:pPr marL="285750" indent="-285750" algn="just" fontAlgn="ctr">
              <a:buFont typeface="Arial" pitchFamily="34" charset="0"/>
              <a:buChar char="•"/>
              <a:defRPr/>
            </a:pPr>
            <a:endParaRPr lang="es-MX" sz="1300" dirty="0">
              <a:solidFill>
                <a:srgbClr val="000000"/>
              </a:solidFill>
            </a:endParaRPr>
          </a:p>
        </p:txBody>
      </p:sp>
      <p:sp>
        <p:nvSpPr>
          <p:cNvPr id="40" name="Rectangle 80"/>
          <p:cNvSpPr/>
          <p:nvPr/>
        </p:nvSpPr>
        <p:spPr>
          <a:xfrm>
            <a:off x="603549" y="3552367"/>
            <a:ext cx="2232000" cy="1509948"/>
          </a:xfrm>
          <a:prstGeom prst="rect">
            <a:avLst/>
          </a:prstGeom>
          <a:solidFill>
            <a:schemeClr val="bg2"/>
          </a:solidFill>
          <a:ln w="12700">
            <a:solidFill>
              <a:schemeClr val="bg1">
                <a:lumMod val="50000"/>
              </a:schemeClr>
            </a:solidFill>
          </a:ln>
          <a:effectLst/>
        </p:spPr>
        <p:txBody>
          <a:bodyPr spcFirstLastPara="0" vert="horz" wrap="square" lIns="108000" tIns="72000" rIns="72000" bIns="54000" numCol="1" spcCol="1270" anchor="ctr" anchorCtr="0">
            <a:noAutofit/>
          </a:bodyPr>
          <a:lstStyle/>
          <a:p>
            <a:pPr fontAlgn="ctr"/>
            <a:r>
              <a:rPr lang="es-MX" sz="1400" dirty="0">
                <a:solidFill>
                  <a:srgbClr val="FFFFFF"/>
                </a:solidFill>
              </a:rPr>
              <a:t>Equipos y Sistemas Eléctricos </a:t>
            </a:r>
            <a:endParaRPr lang="es-MX" sz="1400" dirty="0" smtClean="0">
              <a:solidFill>
                <a:srgbClr val="FFFFFF"/>
              </a:solidFill>
            </a:endParaRPr>
          </a:p>
        </p:txBody>
      </p:sp>
      <p:sp>
        <p:nvSpPr>
          <p:cNvPr id="41" name="Oval 81"/>
          <p:cNvSpPr/>
          <p:nvPr/>
        </p:nvSpPr>
        <p:spPr>
          <a:xfrm>
            <a:off x="539584" y="3480389"/>
            <a:ext cx="288000" cy="28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90000"/>
              </a:lnSpc>
            </a:pPr>
            <a:r>
              <a:rPr lang="es-MX" sz="1400" b="1" dirty="0" smtClean="0">
                <a:solidFill>
                  <a:srgbClr val="FFFFFF"/>
                </a:solidFill>
              </a:rPr>
              <a:t>14</a:t>
            </a:r>
            <a:endParaRPr lang="es-MX" sz="1400" b="1" dirty="0">
              <a:solidFill>
                <a:srgbClr val="FFFFFF"/>
              </a:solidFill>
            </a:endParaRPr>
          </a:p>
        </p:txBody>
      </p:sp>
      <p:sp>
        <p:nvSpPr>
          <p:cNvPr id="45" name="Rectangle 75"/>
          <p:cNvSpPr/>
          <p:nvPr/>
        </p:nvSpPr>
        <p:spPr>
          <a:xfrm>
            <a:off x="2916456" y="5263109"/>
            <a:ext cx="5760000" cy="902195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txBody>
          <a:bodyPr spcFirstLastPara="0" vert="horz" wrap="square" lIns="108000" tIns="72000" rIns="72000" bIns="54000" numCol="1" spcCol="1270" anchor="ctr" anchorCtr="0">
            <a:noAutofit/>
          </a:bodyPr>
          <a:lstStyle/>
          <a:p>
            <a:pPr marL="285750" indent="-285750" fontAlgn="ctr">
              <a:buFont typeface="Arial" pitchFamily="34" charset="0"/>
              <a:buChar char="•"/>
            </a:pPr>
            <a:endParaRPr lang="es-MX" sz="1300" dirty="0" smtClean="0">
              <a:solidFill>
                <a:srgbClr val="000000"/>
              </a:solidFill>
            </a:endParaRPr>
          </a:p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 smtClean="0">
                <a:solidFill>
                  <a:srgbClr val="000000"/>
                </a:solidFill>
              </a:rPr>
              <a:t>Servicios </a:t>
            </a:r>
            <a:r>
              <a:rPr lang="es-MX" sz="1300" dirty="0">
                <a:solidFill>
                  <a:srgbClr val="000000"/>
                </a:solidFill>
              </a:rPr>
              <a:t>Médicos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Equipo Médico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Material Médico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Medicinas</a:t>
            </a:r>
          </a:p>
          <a:p>
            <a:pPr marL="285750" indent="-285750" algn="just" fontAlgn="ctr">
              <a:buFont typeface="Arial" pitchFamily="34" charset="0"/>
              <a:buChar char="•"/>
              <a:defRPr/>
            </a:pPr>
            <a:endParaRPr lang="es-MX" sz="1300" dirty="0">
              <a:solidFill>
                <a:srgbClr val="000000"/>
              </a:solidFill>
            </a:endParaRPr>
          </a:p>
        </p:txBody>
      </p:sp>
      <p:sp>
        <p:nvSpPr>
          <p:cNvPr id="46" name="Rectangle 80"/>
          <p:cNvSpPr/>
          <p:nvPr/>
        </p:nvSpPr>
        <p:spPr>
          <a:xfrm>
            <a:off x="585140" y="5260890"/>
            <a:ext cx="2232000" cy="902195"/>
          </a:xfrm>
          <a:prstGeom prst="rect">
            <a:avLst/>
          </a:prstGeom>
          <a:solidFill>
            <a:schemeClr val="bg2"/>
          </a:solidFill>
          <a:ln w="12700">
            <a:solidFill>
              <a:schemeClr val="bg1">
                <a:lumMod val="50000"/>
              </a:schemeClr>
            </a:solidFill>
          </a:ln>
          <a:effectLst/>
        </p:spPr>
        <p:txBody>
          <a:bodyPr spcFirstLastPara="0" vert="horz" wrap="square" lIns="108000" tIns="72000" rIns="72000" bIns="54000" numCol="1" spcCol="1270" anchor="ctr" anchorCtr="0">
            <a:noAutofit/>
          </a:bodyPr>
          <a:lstStyle/>
          <a:p>
            <a:pPr fontAlgn="ctr">
              <a:defRPr/>
            </a:pPr>
            <a:r>
              <a:rPr lang="es-MX" sz="1400" dirty="0">
                <a:solidFill>
                  <a:srgbClr val="FFFFFF"/>
                </a:solidFill>
              </a:rPr>
              <a:t>Servicios de </a:t>
            </a:r>
            <a:r>
              <a:rPr lang="es-MX" sz="1400" dirty="0" smtClean="0">
                <a:solidFill>
                  <a:srgbClr val="FFFFFF"/>
                </a:solidFill>
              </a:rPr>
              <a:t>Salud</a:t>
            </a:r>
          </a:p>
        </p:txBody>
      </p:sp>
      <p:sp>
        <p:nvSpPr>
          <p:cNvPr id="47" name="Oval 81"/>
          <p:cNvSpPr/>
          <p:nvPr/>
        </p:nvSpPr>
        <p:spPr>
          <a:xfrm>
            <a:off x="449135" y="5136541"/>
            <a:ext cx="288000" cy="28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90000"/>
              </a:lnSpc>
            </a:pPr>
            <a:r>
              <a:rPr lang="es-MX" sz="1400" b="1" dirty="0" smtClean="0">
                <a:solidFill>
                  <a:srgbClr val="FFFFFF"/>
                </a:solidFill>
              </a:rPr>
              <a:t>15</a:t>
            </a:r>
            <a:endParaRPr lang="es-MX" sz="1400" b="1" dirty="0">
              <a:solidFill>
                <a:srgbClr val="FFFFFF"/>
              </a:solidFill>
            </a:endParaRPr>
          </a:p>
        </p:txBody>
      </p:sp>
      <p:sp>
        <p:nvSpPr>
          <p:cNvPr id="21" name="Rectangle 75"/>
          <p:cNvSpPr/>
          <p:nvPr/>
        </p:nvSpPr>
        <p:spPr>
          <a:xfrm>
            <a:off x="2934865" y="1504418"/>
            <a:ext cx="5760000" cy="899023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txBody>
          <a:bodyPr spcFirstLastPara="0" vert="horz" wrap="square" lIns="108000" tIns="72000" rIns="72000" bIns="54000" numCol="1" spcCol="1270" anchor="ctr" anchorCtr="0">
            <a:noAutofit/>
          </a:bodyPr>
          <a:lstStyle/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Construcción de Plantas de </a:t>
            </a:r>
            <a:r>
              <a:rPr lang="es-MX" sz="1300" dirty="0" smtClean="0">
                <a:solidFill>
                  <a:srgbClr val="000000"/>
                </a:solidFill>
              </a:rPr>
              <a:t>Proceso</a:t>
            </a:r>
          </a:p>
          <a:p>
            <a:pPr marL="285750" indent="-285750" fontAlgn="ctr">
              <a:buFont typeface="Arial" pitchFamily="34" charset="0"/>
              <a:buChar char="•"/>
              <a:defRPr/>
            </a:pPr>
            <a:r>
              <a:rPr lang="es-MX" sz="1300" dirty="0" smtClean="0">
                <a:solidFill>
                  <a:srgbClr val="000000"/>
                </a:solidFill>
              </a:rPr>
              <a:t>Construcción de Plataformas Marinas</a:t>
            </a:r>
            <a:endParaRPr lang="es-MX" sz="1300" dirty="0">
              <a:solidFill>
                <a:srgbClr val="000000"/>
              </a:solidFill>
            </a:endParaRPr>
          </a:p>
        </p:txBody>
      </p:sp>
      <p:sp>
        <p:nvSpPr>
          <p:cNvPr id="22" name="Rectangle 80"/>
          <p:cNvSpPr/>
          <p:nvPr/>
        </p:nvSpPr>
        <p:spPr>
          <a:xfrm>
            <a:off x="603549" y="1521865"/>
            <a:ext cx="2232000" cy="899023"/>
          </a:xfrm>
          <a:prstGeom prst="rect">
            <a:avLst/>
          </a:prstGeom>
          <a:solidFill>
            <a:schemeClr val="bg2"/>
          </a:solidFill>
          <a:ln w="12700">
            <a:solidFill>
              <a:schemeClr val="bg1">
                <a:lumMod val="50000"/>
              </a:schemeClr>
            </a:solidFill>
          </a:ln>
          <a:effectLst/>
        </p:spPr>
        <p:txBody>
          <a:bodyPr spcFirstLastPara="0" vert="horz" wrap="square" lIns="108000" tIns="72000" rIns="72000" bIns="54000" numCol="1" spcCol="1270" anchor="ctr" anchorCtr="0">
            <a:noAutofit/>
          </a:bodyPr>
          <a:lstStyle/>
          <a:p>
            <a:pPr fontAlgn="ctr"/>
            <a:r>
              <a:rPr lang="es-MX" sz="1400" dirty="0">
                <a:solidFill>
                  <a:srgbClr val="FFFFFF"/>
                </a:solidFill>
              </a:rPr>
              <a:t>Proyectos de Infraestructura para </a:t>
            </a:r>
            <a:r>
              <a:rPr lang="es-MX" sz="1400" dirty="0" smtClean="0">
                <a:solidFill>
                  <a:srgbClr val="FFFFFF"/>
                </a:solidFill>
              </a:rPr>
              <a:t>Producción</a:t>
            </a:r>
          </a:p>
        </p:txBody>
      </p:sp>
      <p:sp>
        <p:nvSpPr>
          <p:cNvPr id="27" name="Oval 81"/>
          <p:cNvSpPr/>
          <p:nvPr/>
        </p:nvSpPr>
        <p:spPr>
          <a:xfrm>
            <a:off x="467544" y="1412776"/>
            <a:ext cx="288000" cy="28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90000"/>
              </a:lnSpc>
            </a:pPr>
            <a:r>
              <a:rPr lang="es-MX" sz="1400" b="1" dirty="0" smtClean="0">
                <a:solidFill>
                  <a:srgbClr val="FFFFFF"/>
                </a:solidFill>
              </a:rPr>
              <a:t>12</a:t>
            </a:r>
            <a:endParaRPr lang="es-MX" sz="1400" b="1" dirty="0">
              <a:solidFill>
                <a:srgbClr val="FFFFFF"/>
              </a:solidFill>
            </a:endParaRPr>
          </a:p>
        </p:txBody>
      </p:sp>
      <p:sp>
        <p:nvSpPr>
          <p:cNvPr id="28" name="Rectangle 71"/>
          <p:cNvSpPr/>
          <p:nvPr/>
        </p:nvSpPr>
        <p:spPr>
          <a:xfrm>
            <a:off x="607498" y="2654304"/>
            <a:ext cx="2232000" cy="699956"/>
          </a:xfrm>
          <a:prstGeom prst="rect">
            <a:avLst/>
          </a:prstGeom>
          <a:solidFill>
            <a:schemeClr val="bg2"/>
          </a:solidFill>
          <a:ln w="12700">
            <a:solidFill>
              <a:schemeClr val="bg1">
                <a:lumMod val="50000"/>
              </a:schemeClr>
            </a:solidFill>
          </a:ln>
          <a:effectLst/>
        </p:spPr>
        <p:txBody>
          <a:bodyPr spcFirstLastPara="0" vert="horz" wrap="square" lIns="108000" tIns="72000" rIns="72000" bIns="54000" numCol="1" spcCol="1270" anchor="ctr" anchorCtr="0">
            <a:noAutofit/>
          </a:bodyPr>
          <a:lstStyle/>
          <a:p>
            <a:pPr fontAlgn="ctr"/>
            <a:r>
              <a:rPr lang="es-MX" sz="1400" dirty="0">
                <a:solidFill>
                  <a:srgbClr val="FFFFFF"/>
                </a:solidFill>
              </a:rPr>
              <a:t>Protección Ambiental </a:t>
            </a:r>
          </a:p>
        </p:txBody>
      </p:sp>
      <p:sp>
        <p:nvSpPr>
          <p:cNvPr id="29" name="Rectangle 73"/>
          <p:cNvSpPr/>
          <p:nvPr/>
        </p:nvSpPr>
        <p:spPr>
          <a:xfrm>
            <a:off x="2951820" y="2648864"/>
            <a:ext cx="5760000" cy="708128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txBody>
          <a:bodyPr spcFirstLastPara="0" vert="horz" wrap="square" lIns="108000" tIns="36000" rIns="72000" bIns="54000" numCol="1" spcCol="1270" anchor="ctr" anchorCtr="0">
            <a:noAutofit/>
          </a:bodyPr>
          <a:lstStyle/>
          <a:p>
            <a:pPr marL="285750" indent="-285750" fontAlgn="ctr">
              <a:buFont typeface="Arial" pitchFamily="34" charset="0"/>
              <a:buChar char="•"/>
            </a:pPr>
            <a:endParaRPr lang="es-MX" sz="1300" dirty="0" smtClean="0">
              <a:solidFill>
                <a:srgbClr val="000000"/>
              </a:solidFill>
            </a:endParaRPr>
          </a:p>
          <a:p>
            <a:pPr marL="285750" indent="-285750" fontAlgn="ctr">
              <a:buFont typeface="Arial" pitchFamily="34" charset="0"/>
              <a:buChar char="•"/>
            </a:pPr>
            <a:endParaRPr lang="es-MX" sz="1300" dirty="0" smtClean="0">
              <a:solidFill>
                <a:srgbClr val="000000"/>
              </a:solidFill>
            </a:endParaRPr>
          </a:p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 smtClean="0">
                <a:solidFill>
                  <a:srgbClr val="000000"/>
                </a:solidFill>
              </a:rPr>
              <a:t>Remediación </a:t>
            </a:r>
            <a:r>
              <a:rPr lang="es-MX" sz="1300" dirty="0">
                <a:solidFill>
                  <a:srgbClr val="000000"/>
                </a:solidFill>
              </a:rPr>
              <a:t>de Suelo y </a:t>
            </a:r>
            <a:r>
              <a:rPr lang="es-MX" sz="1300" dirty="0" smtClean="0">
                <a:solidFill>
                  <a:srgbClr val="000000"/>
                </a:solidFill>
              </a:rPr>
              <a:t>Subsuelo (derrames)</a:t>
            </a:r>
            <a:endParaRPr lang="es-MX" sz="1300" dirty="0">
              <a:solidFill>
                <a:srgbClr val="000000"/>
              </a:solidFill>
            </a:endParaRPr>
          </a:p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Manejo y Disposición de Residuos </a:t>
            </a:r>
            <a:r>
              <a:rPr lang="es-MX" sz="1300" dirty="0" smtClean="0">
                <a:solidFill>
                  <a:srgbClr val="000000"/>
                </a:solidFill>
              </a:rPr>
              <a:t>Peligrosos y No </a:t>
            </a:r>
            <a:r>
              <a:rPr lang="es-MX" sz="1300" dirty="0">
                <a:solidFill>
                  <a:srgbClr val="000000"/>
                </a:solidFill>
              </a:rPr>
              <a:t>Peligrosos </a:t>
            </a:r>
          </a:p>
          <a:p>
            <a:pPr marL="285750" indent="-285750" fontAlgn="ctr">
              <a:buFont typeface="Arial" pitchFamily="34" charset="0"/>
              <a:buChar char="•"/>
            </a:pPr>
            <a:endParaRPr lang="es-MX" sz="1300" dirty="0">
              <a:solidFill>
                <a:srgbClr val="000000"/>
              </a:solidFill>
            </a:endParaRPr>
          </a:p>
          <a:p>
            <a:pPr marL="285750" indent="-285750" fontAlgn="ctr">
              <a:buFont typeface="Arial" pitchFamily="34" charset="0"/>
              <a:buChar char="•"/>
            </a:pPr>
            <a:endParaRPr lang="es-MX" sz="1300" dirty="0">
              <a:solidFill>
                <a:srgbClr val="000000"/>
              </a:solidFill>
            </a:endParaRPr>
          </a:p>
        </p:txBody>
      </p:sp>
      <p:sp>
        <p:nvSpPr>
          <p:cNvPr id="32" name="Oval 63"/>
          <p:cNvSpPr/>
          <p:nvPr/>
        </p:nvSpPr>
        <p:spPr>
          <a:xfrm>
            <a:off x="474973" y="2504848"/>
            <a:ext cx="288000" cy="28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90000"/>
              </a:lnSpc>
            </a:pPr>
            <a:r>
              <a:rPr lang="es-ES_tradnl" sz="1400" b="1" dirty="0" smtClean="0">
                <a:solidFill>
                  <a:srgbClr val="FFFFFF"/>
                </a:solidFill>
              </a:rPr>
              <a:t>13</a:t>
            </a:r>
            <a:endParaRPr lang="es-ES_tradnl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05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6412685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9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2"/>
          <p:cNvSpPr txBox="1">
            <a:spLocks noChangeArrowheads="1"/>
          </p:cNvSpPr>
          <p:nvPr/>
        </p:nvSpPr>
        <p:spPr bwMode="gray">
          <a:xfrm>
            <a:off x="1871700" y="312738"/>
            <a:ext cx="7020780" cy="523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0" kern="1200" baseline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s-ES_tradnl" dirty="0" smtClean="0">
                <a:solidFill>
                  <a:srgbClr val="000000"/>
                </a:solidFill>
              </a:rPr>
              <a:t>Categorías en desarrollo 2ª. Ola</a:t>
            </a:r>
          </a:p>
        </p:txBody>
      </p:sp>
      <p:sp>
        <p:nvSpPr>
          <p:cNvPr id="23" name="TextBox 45"/>
          <p:cNvSpPr txBox="1"/>
          <p:nvPr/>
        </p:nvSpPr>
        <p:spPr>
          <a:xfrm>
            <a:off x="719572" y="926292"/>
            <a:ext cx="2196244" cy="221599"/>
          </a:xfrm>
          <a:prstGeom prst="rect">
            <a:avLst/>
          </a:prstGeom>
          <a:noFill/>
          <a:ln w="6350" cap="flat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A5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/>
          <a:p>
            <a:pPr>
              <a:lnSpc>
                <a:spcPct val="90000"/>
              </a:lnSpc>
              <a:buClr>
                <a:srgbClr val="969696"/>
              </a:buClr>
            </a:pPr>
            <a:r>
              <a:rPr lang="es-ES" sz="1600" b="1" dirty="0" smtClean="0">
                <a:solidFill>
                  <a:srgbClr val="000000"/>
                </a:solidFill>
                <a:cs typeface="Arial"/>
                <a:sym typeface="Arial"/>
              </a:rPr>
              <a:t>Familia</a:t>
            </a:r>
            <a:endParaRPr lang="es-ES" sz="1600" b="1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4" name="TextBox 46"/>
          <p:cNvSpPr txBox="1"/>
          <p:nvPr/>
        </p:nvSpPr>
        <p:spPr>
          <a:xfrm>
            <a:off x="3275856" y="926292"/>
            <a:ext cx="4827797" cy="221599"/>
          </a:xfrm>
          <a:prstGeom prst="rect">
            <a:avLst/>
          </a:prstGeom>
          <a:noFill/>
          <a:ln w="6350" cap="flat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A5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/>
          <a:p>
            <a:pPr>
              <a:lnSpc>
                <a:spcPct val="90000"/>
              </a:lnSpc>
              <a:buClr>
                <a:srgbClr val="969696"/>
              </a:buClr>
            </a:pPr>
            <a:r>
              <a:rPr lang="es-ES" sz="1600" b="1" dirty="0" smtClean="0">
                <a:solidFill>
                  <a:srgbClr val="000000"/>
                </a:solidFill>
                <a:cs typeface="Arial"/>
                <a:sym typeface="Arial"/>
              </a:rPr>
              <a:t>Categorías </a:t>
            </a:r>
            <a:endParaRPr lang="es-ES" sz="1600" b="1" dirty="0">
              <a:solidFill>
                <a:srgbClr val="000000"/>
              </a:solidFill>
              <a:cs typeface="Arial"/>
              <a:sym typeface="Arial"/>
            </a:endParaRPr>
          </a:p>
        </p:txBody>
      </p:sp>
      <p:cxnSp>
        <p:nvCxnSpPr>
          <p:cNvPr id="25" name="Straight Connector 47"/>
          <p:cNvCxnSpPr/>
          <p:nvPr/>
        </p:nvCxnSpPr>
        <p:spPr>
          <a:xfrm>
            <a:off x="3286489" y="1233397"/>
            <a:ext cx="5400000" cy="0"/>
          </a:xfrm>
          <a:prstGeom prst="line">
            <a:avLst/>
          </a:prstGeom>
          <a:ln>
            <a:solidFill>
              <a:srgbClr val="9B17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50"/>
          <p:cNvCxnSpPr/>
          <p:nvPr/>
        </p:nvCxnSpPr>
        <p:spPr>
          <a:xfrm>
            <a:off x="705286" y="1233397"/>
            <a:ext cx="2484000" cy="0"/>
          </a:xfrm>
          <a:prstGeom prst="line">
            <a:avLst/>
          </a:prstGeom>
          <a:ln>
            <a:solidFill>
              <a:srgbClr val="9B17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75"/>
          <p:cNvSpPr/>
          <p:nvPr/>
        </p:nvSpPr>
        <p:spPr>
          <a:xfrm>
            <a:off x="2951820" y="1611352"/>
            <a:ext cx="5760000" cy="902195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txBody>
          <a:bodyPr spcFirstLastPara="0" vert="horz" wrap="square" lIns="108000" tIns="72000" rIns="72000" bIns="54000" numCol="1" spcCol="1270" anchor="ctr" anchorCtr="0">
            <a:noAutofit/>
          </a:bodyPr>
          <a:lstStyle/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Transporte  Aéreo de Personal por Helicóptero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Transporte Aéreo de Carga por </a:t>
            </a:r>
            <a:r>
              <a:rPr lang="es-MX" sz="1300" dirty="0" smtClean="0">
                <a:solidFill>
                  <a:srgbClr val="000000"/>
                </a:solidFill>
              </a:rPr>
              <a:t>Helicóptero</a:t>
            </a:r>
            <a:endParaRPr lang="es-MX" sz="1300" dirty="0">
              <a:solidFill>
                <a:srgbClr val="000000"/>
              </a:solidFill>
            </a:endParaRPr>
          </a:p>
        </p:txBody>
      </p:sp>
      <p:sp>
        <p:nvSpPr>
          <p:cNvPr id="49" name="Rectangle 80"/>
          <p:cNvSpPr/>
          <p:nvPr/>
        </p:nvSpPr>
        <p:spPr>
          <a:xfrm>
            <a:off x="620504" y="1609133"/>
            <a:ext cx="2232000" cy="902195"/>
          </a:xfrm>
          <a:prstGeom prst="rect">
            <a:avLst/>
          </a:prstGeom>
          <a:solidFill>
            <a:schemeClr val="bg2"/>
          </a:solidFill>
          <a:ln w="12700">
            <a:solidFill>
              <a:schemeClr val="bg1">
                <a:lumMod val="50000"/>
              </a:schemeClr>
            </a:solidFill>
          </a:ln>
          <a:effectLst/>
        </p:spPr>
        <p:txBody>
          <a:bodyPr spcFirstLastPara="0" vert="horz" wrap="square" lIns="108000" tIns="72000" rIns="72000" bIns="54000" numCol="1" spcCol="1270" anchor="ctr" anchorCtr="0">
            <a:noAutofit/>
          </a:bodyPr>
          <a:lstStyle/>
          <a:p>
            <a:pPr fontAlgn="ctr"/>
            <a:r>
              <a:rPr lang="es-MX" sz="1400" dirty="0">
                <a:solidFill>
                  <a:srgbClr val="FFFFFF"/>
                </a:solidFill>
              </a:rPr>
              <a:t>Transporte por </a:t>
            </a:r>
            <a:r>
              <a:rPr lang="es-MX" sz="1400" dirty="0" smtClean="0">
                <a:solidFill>
                  <a:srgbClr val="FFFFFF"/>
                </a:solidFill>
              </a:rPr>
              <a:t>Helicóptero</a:t>
            </a:r>
          </a:p>
        </p:txBody>
      </p:sp>
      <p:sp>
        <p:nvSpPr>
          <p:cNvPr id="50" name="Oval 81"/>
          <p:cNvSpPr/>
          <p:nvPr/>
        </p:nvSpPr>
        <p:spPr>
          <a:xfrm>
            <a:off x="484499" y="1484784"/>
            <a:ext cx="288000" cy="28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90000"/>
              </a:lnSpc>
            </a:pPr>
            <a:r>
              <a:rPr lang="es-MX" sz="1400" b="1" dirty="0" smtClean="0">
                <a:solidFill>
                  <a:srgbClr val="FFFFFF"/>
                </a:solidFill>
              </a:rPr>
              <a:t>16</a:t>
            </a:r>
            <a:endParaRPr lang="es-MX" sz="1400" b="1" dirty="0">
              <a:solidFill>
                <a:srgbClr val="FFFFFF"/>
              </a:solidFill>
            </a:endParaRPr>
          </a:p>
        </p:txBody>
      </p:sp>
      <p:sp>
        <p:nvSpPr>
          <p:cNvPr id="51" name="Rectangle 75"/>
          <p:cNvSpPr/>
          <p:nvPr/>
        </p:nvSpPr>
        <p:spPr>
          <a:xfrm>
            <a:off x="2934865" y="3051480"/>
            <a:ext cx="5760000" cy="809568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txBody>
          <a:bodyPr spcFirstLastPara="0" vert="horz" wrap="square" lIns="108000" tIns="72000" rIns="72000" bIns="54000" numCol="1" spcCol="1270" anchor="ctr" anchorCtr="0">
            <a:noAutofit/>
          </a:bodyPr>
          <a:lstStyle/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Servicio de Deshidratación de Crudo y Gas      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es-MX" sz="1300" dirty="0">
                <a:solidFill>
                  <a:srgbClr val="000000"/>
                </a:solidFill>
              </a:rPr>
              <a:t>Tratamiento de </a:t>
            </a:r>
            <a:r>
              <a:rPr lang="es-MX" sz="1300" dirty="0" smtClean="0">
                <a:solidFill>
                  <a:srgbClr val="000000"/>
                </a:solidFill>
              </a:rPr>
              <a:t>Agua</a:t>
            </a:r>
            <a:endParaRPr lang="es-MX" sz="1300" dirty="0">
              <a:solidFill>
                <a:srgbClr val="000000"/>
              </a:solidFill>
            </a:endParaRPr>
          </a:p>
        </p:txBody>
      </p:sp>
      <p:sp>
        <p:nvSpPr>
          <p:cNvPr id="52" name="Rectangle 80"/>
          <p:cNvSpPr/>
          <p:nvPr/>
        </p:nvSpPr>
        <p:spPr>
          <a:xfrm>
            <a:off x="603549" y="3049261"/>
            <a:ext cx="2232000" cy="809568"/>
          </a:xfrm>
          <a:prstGeom prst="rect">
            <a:avLst/>
          </a:prstGeom>
          <a:solidFill>
            <a:schemeClr val="bg2"/>
          </a:solidFill>
          <a:ln w="12700">
            <a:solidFill>
              <a:schemeClr val="bg1">
                <a:lumMod val="50000"/>
              </a:schemeClr>
            </a:solidFill>
          </a:ln>
          <a:effectLst/>
        </p:spPr>
        <p:txBody>
          <a:bodyPr spcFirstLastPara="0" vert="horz" wrap="square" lIns="108000" tIns="72000" rIns="72000" bIns="54000" numCol="1" spcCol="1270" anchor="ctr" anchorCtr="0">
            <a:noAutofit/>
          </a:bodyPr>
          <a:lstStyle/>
          <a:p>
            <a:pPr fontAlgn="ctr">
              <a:defRPr/>
            </a:pPr>
            <a:r>
              <a:rPr lang="es-MX" sz="1400" dirty="0">
                <a:solidFill>
                  <a:srgbClr val="FFFFFF"/>
                </a:solidFill>
              </a:rPr>
              <a:t>Servicios de Tratamientos </a:t>
            </a:r>
            <a:r>
              <a:rPr lang="es-MX" sz="1400" dirty="0" smtClean="0">
                <a:solidFill>
                  <a:srgbClr val="FFFFFF"/>
                </a:solidFill>
              </a:rPr>
              <a:t>Químicos</a:t>
            </a:r>
          </a:p>
        </p:txBody>
      </p:sp>
      <p:sp>
        <p:nvSpPr>
          <p:cNvPr id="53" name="Oval 81"/>
          <p:cNvSpPr/>
          <p:nvPr/>
        </p:nvSpPr>
        <p:spPr>
          <a:xfrm>
            <a:off x="467544" y="2924911"/>
            <a:ext cx="288000" cy="28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90000"/>
              </a:lnSpc>
            </a:pPr>
            <a:r>
              <a:rPr lang="es-MX" sz="1400" b="1" dirty="0" smtClean="0">
                <a:solidFill>
                  <a:srgbClr val="FFFFFF"/>
                </a:solidFill>
              </a:rPr>
              <a:t>17</a:t>
            </a:r>
            <a:endParaRPr lang="es-MX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15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971600" y="3356992"/>
            <a:ext cx="72008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s-MX" sz="4400" b="1" cap="small" spc="3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estyle Script" panose="030804020302050B0404" pitchFamily="66" charset="0"/>
                <a:ea typeface="+mj-ea"/>
                <a:cs typeface="+mj-cs"/>
              </a:rPr>
              <a:t>N</a:t>
            </a:r>
            <a:r>
              <a:rPr lang="es-MX" sz="2400" b="1" cap="small" spc="3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os  transformamos  generando  valor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863588" y="4005064"/>
            <a:ext cx="7416824" cy="156966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s-MX" sz="3600" b="1" spc="50" dirty="0" smtClean="0">
              <a:ln w="11430">
                <a:solidFill>
                  <a:schemeClr val="tx1"/>
                </a:solidFill>
              </a:ln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ernard MT Condensed" panose="020508060609050204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s-MX" sz="6000" b="1" dirty="0">
                <a:latin typeface="Amienne" pitchFamily="82" charset="0"/>
                <a:cs typeface="+mn-cs"/>
              </a:rPr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3614494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9xDDbEb7ca2xMABCn2xv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151ZOKDG3Ed5lepv6x71d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LlljatUv8bwDvxBcQqtv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9xDDbEb7ca2xMABCn2xv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151ZOKDG3Ed5lepv6x71d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LlljatUv8bwDvxBcQqtv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PEMEX 1236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mex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emex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mex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mex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mex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mex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mex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mex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mex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mex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mex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mex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mex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mex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C0C0C0"/>
        </a:accent1>
        <a:accent2>
          <a:srgbClr val="00800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7300"/>
        </a:accent6>
        <a:hlink>
          <a:srgbClr val="CC330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plate PEMEX Exploracion y prod 2014">
  <a:themeElements>
    <a:clrScheme name="Pemex">
      <a:dk1>
        <a:srgbClr val="000000"/>
      </a:dk1>
      <a:lt1>
        <a:srgbClr val="FFFFFF"/>
      </a:lt1>
      <a:dk2>
        <a:srgbClr val="4F6228"/>
      </a:dk2>
      <a:lt2>
        <a:srgbClr val="800000"/>
      </a:lt2>
      <a:accent1>
        <a:srgbClr val="1B2045"/>
      </a:accent1>
      <a:accent2>
        <a:srgbClr val="EFEEEC"/>
      </a:accent2>
      <a:accent3>
        <a:srgbClr val="ADABA1"/>
      </a:accent3>
      <a:accent4>
        <a:srgbClr val="858274"/>
      </a:accent4>
      <a:accent5>
        <a:srgbClr val="B7B56B"/>
      </a:accent5>
      <a:accent6>
        <a:srgbClr val="CDD773"/>
      </a:accent6>
      <a:hlink>
        <a:srgbClr val="364086"/>
      </a:hlink>
      <a:folHlink>
        <a:srgbClr val="A3AADA"/>
      </a:folHlink>
    </a:clrScheme>
    <a:fontScheme name="Pemex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6350" cap="flat">
          <a:noFill/>
          <a:miter lim="800000"/>
        </a:ln>
      </a:spPr>
      <a:bodyPr rot="0" spcFirstLastPara="0" vertOverflow="overflow" horzOverflow="overflow" vert="horz" wrap="square" lIns="73152" tIns="73152" rIns="73152" bIns="73152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90000"/>
          </a:lnSpc>
          <a:spcBef>
            <a:spcPts val="900"/>
          </a:spcBef>
          <a:defRPr sz="1400" dirty="0" err="1" smtClean="0">
            <a:solidFill>
              <a:schemeClr val="bg1"/>
            </a:solidFill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 cap="flat">
          <a:solidFill>
            <a:schemeClr val="accent3"/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6350" cap="flat">
          <a:noFill/>
          <a:miter lim="800000"/>
        </a:ln>
      </a:spPr>
      <a:bodyPr wrap="none" lIns="0" tIns="0" rIns="0" bIns="0" rtlCol="0" anchor="t" anchorCtr="0">
        <a:spAutoFit/>
      </a:bodyPr>
      <a:lstStyle>
        <a:defPPr>
          <a:lnSpc>
            <a:spcPct val="90000"/>
          </a:lnSpc>
          <a:spcBef>
            <a:spcPts val="600"/>
          </a:spcBef>
          <a:buClr>
            <a:schemeClr val="bg2"/>
          </a:buClr>
          <a:defRPr sz="140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custClrLst>
    <a:custClr name="Custom Color 1">
      <a:srgbClr val="9B1717"/>
    </a:custClr>
    <a:custClr name="Custom Color 2">
      <a:srgbClr val="DCDC00"/>
    </a:custClr>
    <a:custClr name="Custom Color 3">
      <a:srgbClr val="289055"/>
    </a:custClr>
  </a:custClrLst>
  <a:extLst>
    <a:ext uri="{05A4C25C-085E-4340-85A3-A5531E510DB2}">
      <thm15:themeFamily xmlns:thm15="http://schemas.microsoft.com/office/thememl/2012/main" xmlns="" name="Formato Pemex DCPA MX00064 141020.pptx [Read-Only]" id="{8BEEC5F9-9E0A-4106-917D-4182BF2C553B}" vid="{43C23D73-69BC-499C-9DF3-B543D67DC6D5}"/>
    </a:ext>
  </a:extLst>
</a:theme>
</file>

<file path=ppt/theme/theme3.xml><?xml version="1.0" encoding="utf-8"?>
<a:theme xmlns:a="http://schemas.openxmlformats.org/drawingml/2006/main" name="14_Template PEMEX Exploracion y prod 2014">
  <a:themeElements>
    <a:clrScheme name="Pemex">
      <a:dk1>
        <a:srgbClr val="000000"/>
      </a:dk1>
      <a:lt1>
        <a:srgbClr val="FFFFFF"/>
      </a:lt1>
      <a:dk2>
        <a:srgbClr val="4F6228"/>
      </a:dk2>
      <a:lt2>
        <a:srgbClr val="800000"/>
      </a:lt2>
      <a:accent1>
        <a:srgbClr val="1B2045"/>
      </a:accent1>
      <a:accent2>
        <a:srgbClr val="EFEEEC"/>
      </a:accent2>
      <a:accent3>
        <a:srgbClr val="ADABA1"/>
      </a:accent3>
      <a:accent4>
        <a:srgbClr val="858274"/>
      </a:accent4>
      <a:accent5>
        <a:srgbClr val="B7B56B"/>
      </a:accent5>
      <a:accent6>
        <a:srgbClr val="CDD773"/>
      </a:accent6>
      <a:hlink>
        <a:srgbClr val="364086"/>
      </a:hlink>
      <a:folHlink>
        <a:srgbClr val="A3AADA"/>
      </a:folHlink>
    </a:clrScheme>
    <a:fontScheme name="Pemex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6350" cap="flat">
          <a:noFill/>
          <a:miter lim="800000"/>
        </a:ln>
      </a:spPr>
      <a:bodyPr rot="0" spcFirstLastPara="0" vertOverflow="overflow" horzOverflow="overflow" vert="horz" wrap="square" lIns="73152" tIns="73152" rIns="73152" bIns="73152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90000"/>
          </a:lnSpc>
          <a:spcBef>
            <a:spcPts val="900"/>
          </a:spcBef>
          <a:defRPr sz="1400" dirty="0" err="1" smtClean="0">
            <a:solidFill>
              <a:schemeClr val="bg1"/>
            </a:solidFill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 cap="flat">
          <a:solidFill>
            <a:schemeClr val="accent3"/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6350" cap="flat">
          <a:noFill/>
          <a:miter lim="800000"/>
        </a:ln>
      </a:spPr>
      <a:bodyPr wrap="none" lIns="0" tIns="0" rIns="0" bIns="0" rtlCol="0" anchor="t" anchorCtr="0">
        <a:spAutoFit/>
      </a:bodyPr>
      <a:lstStyle>
        <a:defPPr>
          <a:lnSpc>
            <a:spcPct val="90000"/>
          </a:lnSpc>
          <a:spcBef>
            <a:spcPts val="600"/>
          </a:spcBef>
          <a:buClr>
            <a:schemeClr val="bg2"/>
          </a:buClr>
          <a:defRPr sz="140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custClrLst>
    <a:custClr name="Custom Color 1">
      <a:srgbClr val="9B1717"/>
    </a:custClr>
    <a:custClr name="Custom Color 2">
      <a:srgbClr val="DCDC00"/>
    </a:custClr>
    <a:custClr name="Custom Color 3">
      <a:srgbClr val="289055"/>
    </a:custClr>
  </a:custClrLst>
  <a:extLst>
    <a:ext uri="{05A4C25C-085E-4340-85A3-A5531E510DB2}">
      <thm15:themeFamily xmlns="" xmlns:thm15="http://schemas.microsoft.com/office/thememl/2012/main" name="Formato Pemex DCPA MX00064 141020.pptx [Read-Only]" id="{8BEEC5F9-9E0A-4106-917D-4182BF2C553B}" vid="{43C23D73-69BC-499C-9DF3-B543D67DC6D5}"/>
    </a:ext>
  </a:extLst>
</a:theme>
</file>

<file path=ppt/theme/theme4.xml><?xml version="1.0" encoding="utf-8"?>
<a:theme xmlns:a="http://schemas.openxmlformats.org/drawingml/2006/main" name="1_Template PEMEX Exploracion y prod 2014">
  <a:themeElements>
    <a:clrScheme name="Pemex">
      <a:dk1>
        <a:srgbClr val="000000"/>
      </a:dk1>
      <a:lt1>
        <a:srgbClr val="FFFFFF"/>
      </a:lt1>
      <a:dk2>
        <a:srgbClr val="4F6228"/>
      </a:dk2>
      <a:lt2>
        <a:srgbClr val="800000"/>
      </a:lt2>
      <a:accent1>
        <a:srgbClr val="1B2045"/>
      </a:accent1>
      <a:accent2>
        <a:srgbClr val="EFEEEC"/>
      </a:accent2>
      <a:accent3>
        <a:srgbClr val="ADABA1"/>
      </a:accent3>
      <a:accent4>
        <a:srgbClr val="858274"/>
      </a:accent4>
      <a:accent5>
        <a:srgbClr val="B7B56B"/>
      </a:accent5>
      <a:accent6>
        <a:srgbClr val="CDD773"/>
      </a:accent6>
      <a:hlink>
        <a:srgbClr val="364086"/>
      </a:hlink>
      <a:folHlink>
        <a:srgbClr val="A3AADA"/>
      </a:folHlink>
    </a:clrScheme>
    <a:fontScheme name="Pemex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6350" cap="flat">
          <a:noFill/>
          <a:miter lim="800000"/>
        </a:ln>
      </a:spPr>
      <a:bodyPr rot="0" spcFirstLastPara="0" vertOverflow="overflow" horzOverflow="overflow" vert="horz" wrap="square" lIns="73152" tIns="73152" rIns="73152" bIns="73152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90000"/>
          </a:lnSpc>
          <a:spcBef>
            <a:spcPts val="900"/>
          </a:spcBef>
          <a:defRPr sz="1400" dirty="0" err="1" smtClean="0">
            <a:solidFill>
              <a:schemeClr val="bg1"/>
            </a:solidFill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 cap="flat">
          <a:solidFill>
            <a:schemeClr val="accent3"/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6350" cap="flat">
          <a:noFill/>
          <a:miter lim="800000"/>
        </a:ln>
      </a:spPr>
      <a:bodyPr wrap="none" lIns="0" tIns="0" rIns="0" bIns="0" rtlCol="0" anchor="t" anchorCtr="0">
        <a:spAutoFit/>
      </a:bodyPr>
      <a:lstStyle>
        <a:defPPr>
          <a:lnSpc>
            <a:spcPct val="90000"/>
          </a:lnSpc>
          <a:spcBef>
            <a:spcPts val="600"/>
          </a:spcBef>
          <a:buClr>
            <a:schemeClr val="bg2"/>
          </a:buClr>
          <a:defRPr sz="140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custClrLst>
    <a:custClr name="Custom Color 1">
      <a:srgbClr val="9B1717"/>
    </a:custClr>
    <a:custClr name="Custom Color 2">
      <a:srgbClr val="DCDC00"/>
    </a:custClr>
    <a:custClr name="Custom Color 3">
      <a:srgbClr val="289055"/>
    </a:custClr>
  </a:custClrLst>
  <a:extLst>
    <a:ext uri="{05A4C25C-085E-4340-85A3-A5531E510DB2}">
      <thm15:themeFamily xmlns:thm15="http://schemas.microsoft.com/office/thememl/2012/main" xmlns="" name="Formato Pemex DCPA MX00064 141020.pptx [Read-Only]" id="{8BEEC5F9-9E0A-4106-917D-4182BF2C553B}" vid="{43C23D73-69BC-499C-9DF3-B543D67DC6D5}"/>
    </a:ext>
  </a:extLst>
</a:theme>
</file>

<file path=ppt/theme/theme5.xml><?xml version="1.0" encoding="utf-8"?>
<a:theme xmlns:a="http://schemas.openxmlformats.org/drawingml/2006/main" name="15_Template PEMEX Exploracion y prod 2014">
  <a:themeElements>
    <a:clrScheme name="Pemex">
      <a:dk1>
        <a:srgbClr val="000000"/>
      </a:dk1>
      <a:lt1>
        <a:srgbClr val="FFFFFF"/>
      </a:lt1>
      <a:dk2>
        <a:srgbClr val="4F6228"/>
      </a:dk2>
      <a:lt2>
        <a:srgbClr val="800000"/>
      </a:lt2>
      <a:accent1>
        <a:srgbClr val="1B2045"/>
      </a:accent1>
      <a:accent2>
        <a:srgbClr val="EFEEEC"/>
      </a:accent2>
      <a:accent3>
        <a:srgbClr val="ADABA1"/>
      </a:accent3>
      <a:accent4>
        <a:srgbClr val="858274"/>
      </a:accent4>
      <a:accent5>
        <a:srgbClr val="B7B56B"/>
      </a:accent5>
      <a:accent6>
        <a:srgbClr val="CDD773"/>
      </a:accent6>
      <a:hlink>
        <a:srgbClr val="364086"/>
      </a:hlink>
      <a:folHlink>
        <a:srgbClr val="A3AADA"/>
      </a:folHlink>
    </a:clrScheme>
    <a:fontScheme name="Pemex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6350" cap="flat">
          <a:noFill/>
          <a:miter lim="800000"/>
        </a:ln>
      </a:spPr>
      <a:bodyPr rot="0" spcFirstLastPara="0" vertOverflow="overflow" horzOverflow="overflow" vert="horz" wrap="square" lIns="73152" tIns="73152" rIns="73152" bIns="73152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90000"/>
          </a:lnSpc>
          <a:spcBef>
            <a:spcPts val="900"/>
          </a:spcBef>
          <a:defRPr sz="1400" dirty="0" err="1" smtClean="0">
            <a:solidFill>
              <a:schemeClr val="bg1"/>
            </a:solidFill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 cap="flat">
          <a:solidFill>
            <a:schemeClr val="accent3"/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6350" cap="flat">
          <a:noFill/>
          <a:miter lim="800000"/>
        </a:ln>
      </a:spPr>
      <a:bodyPr wrap="none" lIns="0" tIns="0" rIns="0" bIns="0" rtlCol="0" anchor="t" anchorCtr="0">
        <a:spAutoFit/>
      </a:bodyPr>
      <a:lstStyle>
        <a:defPPr>
          <a:lnSpc>
            <a:spcPct val="90000"/>
          </a:lnSpc>
          <a:spcBef>
            <a:spcPts val="600"/>
          </a:spcBef>
          <a:buClr>
            <a:schemeClr val="bg2"/>
          </a:buClr>
          <a:defRPr sz="140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custClrLst>
    <a:custClr name="Custom Color 1">
      <a:srgbClr val="9B1717"/>
    </a:custClr>
    <a:custClr name="Custom Color 2">
      <a:srgbClr val="DCDC00"/>
    </a:custClr>
    <a:custClr name="Custom Color 3">
      <a:srgbClr val="289055"/>
    </a:custClr>
  </a:custClrLst>
  <a:extLst>
    <a:ext uri="{05A4C25C-085E-4340-85A3-A5531E510DB2}">
      <thm15:themeFamily xmlns="" xmlns:thm15="http://schemas.microsoft.com/office/thememl/2012/main" name="Formato Pemex DCPA MX00064 141020.pptx [Read-Only]" id="{8BEEC5F9-9E0A-4106-917D-4182BF2C553B}" vid="{43C23D73-69BC-499C-9DF3-B543D67DC6D5}"/>
    </a:ext>
  </a:extLst>
</a:theme>
</file>

<file path=ppt/theme/theme6.xml><?xml version="1.0" encoding="utf-8"?>
<a:theme xmlns:a="http://schemas.openxmlformats.org/drawingml/2006/main" name="3_pemex">
  <a:themeElements>
    <a:clrScheme name="PEMEX DCO">
      <a:dk1>
        <a:srgbClr val="000000"/>
      </a:dk1>
      <a:lt1>
        <a:srgbClr val="FFFFFF"/>
      </a:lt1>
      <a:dk2>
        <a:srgbClr val="000000"/>
      </a:dk2>
      <a:lt2>
        <a:srgbClr val="7F7F7F"/>
      </a:lt2>
      <a:accent1>
        <a:srgbClr val="BBE0E3"/>
      </a:accent1>
      <a:accent2>
        <a:srgbClr val="009B9B"/>
      </a:accent2>
      <a:accent3>
        <a:srgbClr val="2C6C94"/>
      </a:accent3>
      <a:accent4>
        <a:srgbClr val="7F7F7F"/>
      </a:accent4>
      <a:accent5>
        <a:srgbClr val="B7FFFF"/>
      </a:accent5>
      <a:accent6>
        <a:srgbClr val="8ECEA6"/>
      </a:accent6>
      <a:hlink>
        <a:srgbClr val="CC3300"/>
      </a:hlink>
      <a:folHlink>
        <a:srgbClr val="000000"/>
      </a:folHlink>
    </a:clrScheme>
    <a:fontScheme name="pemex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emex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mex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mex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mex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mex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mex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mex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mex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mex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mex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mex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mex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mex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C0C0C0"/>
        </a:accent1>
        <a:accent2>
          <a:srgbClr val="00800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7300"/>
        </a:accent6>
        <a:hlink>
          <a:srgbClr val="CC330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DCPA 1</Template>
  <TotalTime>789</TotalTime>
  <Words>398</Words>
  <Application>Microsoft Office PowerPoint</Application>
  <PresentationFormat>Presentación en pantalla (4:3)</PresentationFormat>
  <Paragraphs>112</Paragraphs>
  <Slides>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6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PEMEX 12365</vt:lpstr>
      <vt:lpstr>Template PEMEX Exploracion y prod 2014</vt:lpstr>
      <vt:lpstr>14_Template PEMEX Exploracion y prod 2014</vt:lpstr>
      <vt:lpstr>1_Template PEMEX Exploracion y prod 2014</vt:lpstr>
      <vt:lpstr>15_Template PEMEX Exploracion y prod 2014</vt:lpstr>
      <vt:lpstr>3_pemex</vt:lpstr>
      <vt:lpstr>think-cell Slide</vt:lpstr>
      <vt:lpstr>CATEGORÍAS 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PRUEBA DE DISEÑO DE PLANTILLA INSTITUCIONAL DE LA DIRECCION CORPORATIVA DE PROCURA Y ABASTECIMIENTO.</dc:title>
  <dc:creator>Calderon Berra Armando Cesar</dc:creator>
  <cp:lastModifiedBy>Guerrero Granados Ana Vanessa</cp:lastModifiedBy>
  <cp:revision>87</cp:revision>
  <dcterms:created xsi:type="dcterms:W3CDTF">2014-02-24T21:50:55Z</dcterms:created>
  <dcterms:modified xsi:type="dcterms:W3CDTF">2015-06-25T02:28:41Z</dcterms:modified>
</cp:coreProperties>
</file>