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18"/>
  </p:notesMasterIdLst>
  <p:sldIdLst>
    <p:sldId id="257" r:id="rId2"/>
    <p:sldId id="274" r:id="rId3"/>
    <p:sldId id="260" r:id="rId4"/>
    <p:sldId id="275" r:id="rId5"/>
    <p:sldId id="276" r:id="rId6"/>
    <p:sldId id="277" r:id="rId7"/>
    <p:sldId id="278" r:id="rId8"/>
    <p:sldId id="279" r:id="rId9"/>
    <p:sldId id="280" r:id="rId10"/>
    <p:sldId id="281" r:id="rId11"/>
    <p:sldId id="268" r:id="rId12"/>
    <p:sldId id="282" r:id="rId13"/>
    <p:sldId id="284" r:id="rId14"/>
    <p:sldId id="283" r:id="rId15"/>
    <p:sldId id="272" r:id="rId16"/>
    <p:sldId id="273" r:id="rId17"/>
  </p:sldIdLst>
  <p:sldSz cx="9144000" cy="5143500" type="screen16x9"/>
  <p:notesSz cx="6858000" cy="9144000"/>
  <p:embeddedFontLst>
    <p:embeddedFont>
      <p:font typeface="Assistant" pitchFamily="2" charset="-79"/>
      <p:regular r:id="rId19"/>
      <p:bold r:id="rId20"/>
    </p:embeddedFont>
    <p:embeddedFont>
      <p:font typeface="Assistant ExtraLight" pitchFamily="2" charset="-79"/>
      <p:regular r:id="rId21"/>
      <p:bold r:id="rId22"/>
    </p:embeddedFont>
    <p:embeddedFont>
      <p:font typeface="Source Sans Pro" panose="020B0503030403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671">
          <p15:clr>
            <a:srgbClr val="9AA0A6"/>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231E00-E969-4B0F-B258-357D49B6DC86}">
  <a:tblStyle styleId="{B0231E00-E969-4B0F-B258-357D49B6DC8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8032619-8B5E-47C4-8852-FF0717118A5E}"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guide pos="4671"/>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e04d5be9c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e04d5be9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db0b09194e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db0b09194e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dc071408fb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dc071408fb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db9644c5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db9644c5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db0b09194e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db0b09194e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Negociaciones Internacionales">
  <p:cSld name="TITLE_1_1">
    <p:spTree>
      <p:nvGrpSpPr>
        <p:cNvPr id="1" name="Shape 16"/>
        <p:cNvGrpSpPr/>
        <p:nvPr/>
      </p:nvGrpSpPr>
      <p:grpSpPr>
        <a:xfrm>
          <a:off x="0" y="0"/>
          <a:ext cx="0" cy="0"/>
          <a:chOff x="0" y="0"/>
          <a:chExt cx="0" cy="0"/>
        </a:xfrm>
      </p:grpSpPr>
      <p:pic>
        <p:nvPicPr>
          <p:cNvPr id="17" name="Google Shape;17;p4"/>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18" name="Google Shape;18;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19" name="Google Shape;19;p4"/>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 name="Google Shape;20;p4"/>
          <p:cNvSpPr/>
          <p:nvPr/>
        </p:nvSpPr>
        <p:spPr>
          <a:xfrm>
            <a:off x="2719250" y="1399750"/>
            <a:ext cx="437400" cy="133800"/>
          </a:xfrm>
          <a:prstGeom prst="rect">
            <a:avLst/>
          </a:prstGeom>
          <a:solidFill>
            <a:srgbClr val="A945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1713">
          <p15:clr>
            <a:srgbClr val="FA7B17"/>
          </p15:clr>
        </p15:guide>
        <p15:guide id="2" pos="2160">
          <p15:clr>
            <a:srgbClr val="FA7B17"/>
          </p15:clr>
        </p15:guide>
        <p15:guide id="3" orient="horz" pos="792">
          <p15:clr>
            <a:srgbClr val="FA7B17"/>
          </p15:clr>
        </p15:guide>
        <p15:guide id="4" orient="horz" pos="33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 CSI">
  <p:cSld name="TITLE_1_1_1_1_1_1_1_1_1_1_1">
    <p:spTree>
      <p:nvGrpSpPr>
        <p:cNvPr id="1" name="Shape 61"/>
        <p:cNvGrpSpPr/>
        <p:nvPr/>
      </p:nvGrpSpPr>
      <p:grpSpPr>
        <a:xfrm>
          <a:off x="0" y="0"/>
          <a:ext cx="0" cy="0"/>
          <a:chOff x="0" y="0"/>
          <a:chExt cx="0" cy="0"/>
        </a:xfrm>
      </p:grpSpPr>
      <p:pic>
        <p:nvPicPr>
          <p:cNvPr id="62" name="Google Shape;62;p13"/>
          <p:cNvPicPr preferRelativeResize="0"/>
          <p:nvPr/>
        </p:nvPicPr>
        <p:blipFill rotWithShape="1">
          <a:blip r:embed="rId2">
            <a:alphaModFix/>
          </a:blip>
          <a:srcRect l="15786" t="20969" r="18272" b="22280"/>
          <a:stretch/>
        </p:blipFill>
        <p:spPr>
          <a:xfrm>
            <a:off x="1766350" y="0"/>
            <a:ext cx="7377649" cy="5143501"/>
          </a:xfrm>
          <a:prstGeom prst="rect">
            <a:avLst/>
          </a:prstGeom>
          <a:noFill/>
          <a:ln>
            <a:noFill/>
          </a:ln>
        </p:spPr>
      </p:pic>
      <p:sp>
        <p:nvSpPr>
          <p:cNvPr id="63" name="Google Shape;63;p13"/>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13"/>
          <p:cNvSpPr/>
          <p:nvPr/>
        </p:nvSpPr>
        <p:spPr>
          <a:xfrm>
            <a:off x="2719250" y="1399750"/>
            <a:ext cx="437400" cy="133800"/>
          </a:xfrm>
          <a:prstGeom prst="rect">
            <a:avLst/>
          </a:prstGeom>
          <a:solidFill>
            <a:srgbClr val="F39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 name="Google Shape;65;p13"/>
          <p:cNvPicPr preferRelativeResize="0"/>
          <p:nvPr/>
        </p:nvPicPr>
        <p:blipFill>
          <a:blip r:embed="rId3">
            <a:alphaModFix/>
          </a:blip>
          <a:stretch>
            <a:fillRect/>
          </a:stretch>
        </p:blipFill>
        <p:spPr>
          <a:xfrm>
            <a:off x="192600" y="233663"/>
            <a:ext cx="1304023" cy="522100"/>
          </a:xfrm>
          <a:prstGeom prst="rect">
            <a:avLst/>
          </a:prstGeom>
          <a:noFill/>
          <a:ln>
            <a:noFill/>
          </a:ln>
        </p:spPr>
      </p:pic>
      <p:pic>
        <p:nvPicPr>
          <p:cNvPr id="66" name="Google Shape;66;p13"/>
          <p:cNvPicPr preferRelativeResize="0"/>
          <p:nvPr/>
        </p:nvPicPr>
        <p:blipFill>
          <a:blip r:embed="rId4">
            <a:alphaModFix/>
          </a:blip>
          <a:stretch>
            <a:fillRect/>
          </a:stretch>
        </p:blipFill>
        <p:spPr>
          <a:xfrm>
            <a:off x="367250" y="1910586"/>
            <a:ext cx="954725" cy="7552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 Filial Prov de BsAs">
  <p:cSld name="TITLE_1_1_1_1_1_1_1_1_1_1_1_1">
    <p:spTree>
      <p:nvGrpSpPr>
        <p:cNvPr id="1" name="Shape 67"/>
        <p:cNvGrpSpPr/>
        <p:nvPr/>
      </p:nvGrpSpPr>
      <p:grpSpPr>
        <a:xfrm>
          <a:off x="0" y="0"/>
          <a:ext cx="0" cy="0"/>
          <a:chOff x="0" y="0"/>
          <a:chExt cx="0" cy="0"/>
        </a:xfrm>
      </p:grpSpPr>
      <p:pic>
        <p:nvPicPr>
          <p:cNvPr id="68" name="Google Shape;68;p14"/>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69" name="Google Shape;69;p14"/>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4"/>
          <p:cNvSpPr/>
          <p:nvPr/>
        </p:nvSpPr>
        <p:spPr>
          <a:xfrm>
            <a:off x="2719250" y="1399750"/>
            <a:ext cx="437400" cy="133800"/>
          </a:xfrm>
          <a:prstGeom prst="rect">
            <a:avLst/>
          </a:prstGeom>
          <a:solidFill>
            <a:srgbClr val="00A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 Automotriz">
  <p:cSld name="TITLE_1_1_1_1_1_1_1_1_1_1_1_1_1">
    <p:spTree>
      <p:nvGrpSpPr>
        <p:cNvPr id="1" name="Shape 71"/>
        <p:cNvGrpSpPr/>
        <p:nvPr/>
      </p:nvGrpSpPr>
      <p:grpSpPr>
        <a:xfrm>
          <a:off x="0" y="0"/>
          <a:ext cx="0" cy="0"/>
          <a:chOff x="0" y="0"/>
          <a:chExt cx="0" cy="0"/>
        </a:xfrm>
      </p:grpSpPr>
      <p:pic>
        <p:nvPicPr>
          <p:cNvPr id="72" name="Google Shape;72;p15"/>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73" name="Google Shape;73;p15"/>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 name="Google Shape;74;p15"/>
          <p:cNvSpPr/>
          <p:nvPr/>
        </p:nvSpPr>
        <p:spPr>
          <a:xfrm>
            <a:off x="2719250" y="1399750"/>
            <a:ext cx="437400" cy="133800"/>
          </a:xfrm>
          <a:prstGeom prst="rect">
            <a:avLst/>
          </a:prstGeom>
          <a:solidFill>
            <a:srgbClr val="66A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 ADIMRA joven 1">
  <p:cSld name="TITLE_1_1_1_1_1_1_1_1_1_1_1_1_1_4">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2">
            <a:alphaModFix/>
          </a:blip>
          <a:srcRect l="15786" t="20969" r="18272" b="22280"/>
          <a:stretch/>
        </p:blipFill>
        <p:spPr>
          <a:xfrm>
            <a:off x="1766350" y="0"/>
            <a:ext cx="7377649" cy="5143501"/>
          </a:xfrm>
          <a:prstGeom prst="rect">
            <a:avLst/>
          </a:prstGeom>
          <a:noFill/>
          <a:ln>
            <a:noFill/>
          </a:ln>
        </p:spPr>
      </p:pic>
      <p:pic>
        <p:nvPicPr>
          <p:cNvPr id="77" name="Google Shape;77;p16"/>
          <p:cNvPicPr preferRelativeResize="0"/>
          <p:nvPr/>
        </p:nvPicPr>
        <p:blipFill>
          <a:blip r:embed="rId3">
            <a:alphaModFix/>
          </a:blip>
          <a:stretch>
            <a:fillRect/>
          </a:stretch>
        </p:blipFill>
        <p:spPr>
          <a:xfrm>
            <a:off x="367250" y="1910586"/>
            <a:ext cx="954725" cy="755225"/>
          </a:xfrm>
          <a:prstGeom prst="rect">
            <a:avLst/>
          </a:prstGeom>
          <a:noFill/>
          <a:ln>
            <a:noFill/>
          </a:ln>
        </p:spPr>
      </p:pic>
      <p:sp>
        <p:nvSpPr>
          <p:cNvPr id="78" name="Google Shape;78;p16"/>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9" name="Google Shape;79;p16"/>
          <p:cNvSpPr/>
          <p:nvPr/>
        </p:nvSpPr>
        <p:spPr>
          <a:xfrm>
            <a:off x="2719250" y="1399750"/>
            <a:ext cx="437400" cy="133800"/>
          </a:xfrm>
          <a:prstGeom prst="rect">
            <a:avLst/>
          </a:prstGeom>
          <a:solidFill>
            <a:srgbClr val="BB27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6"/>
          <p:cNvPicPr preferRelativeResize="0"/>
          <p:nvPr/>
        </p:nvPicPr>
        <p:blipFill>
          <a:blip r:embed="rId4">
            <a:alphaModFix/>
          </a:blip>
          <a:stretch>
            <a:fillRect/>
          </a:stretch>
        </p:blipFill>
        <p:spPr>
          <a:xfrm>
            <a:off x="245026" y="374275"/>
            <a:ext cx="1304025" cy="57861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Desarrollo de proveedores 1">
  <p:cSld name="TITLE_1_1_1_1_1_1_1_1_1_1_1_1_1_3">
    <p:spTree>
      <p:nvGrpSpPr>
        <p:cNvPr id="1" name="Shape 81"/>
        <p:cNvGrpSpPr/>
        <p:nvPr/>
      </p:nvGrpSpPr>
      <p:grpSpPr>
        <a:xfrm>
          <a:off x="0" y="0"/>
          <a:ext cx="0" cy="0"/>
          <a:chOff x="0" y="0"/>
          <a:chExt cx="0" cy="0"/>
        </a:xfrm>
      </p:grpSpPr>
      <p:pic>
        <p:nvPicPr>
          <p:cNvPr id="82" name="Google Shape;82;p17"/>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83" name="Google Shape;83;p17"/>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7"/>
          <p:cNvSpPr/>
          <p:nvPr/>
        </p:nvSpPr>
        <p:spPr>
          <a:xfrm>
            <a:off x="2719250" y="1399750"/>
            <a:ext cx="437400" cy="133800"/>
          </a:xfrm>
          <a:prstGeom prst="rect">
            <a:avLst/>
          </a:prstGeom>
          <a:solidFill>
            <a:srgbClr val="523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 Energía">
  <p:cSld name="TITLE_1_1_1_1_1_1_1_1_1_1_1_1_1_2">
    <p:spTree>
      <p:nvGrpSpPr>
        <p:cNvPr id="1" name="Shape 85"/>
        <p:cNvGrpSpPr/>
        <p:nvPr/>
      </p:nvGrpSpPr>
      <p:grpSpPr>
        <a:xfrm>
          <a:off x="0" y="0"/>
          <a:ext cx="0" cy="0"/>
          <a:chOff x="0" y="0"/>
          <a:chExt cx="0" cy="0"/>
        </a:xfrm>
      </p:grpSpPr>
      <p:pic>
        <p:nvPicPr>
          <p:cNvPr id="86" name="Google Shape;86;p18"/>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87" name="Google Shape;87;p18"/>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 name="Google Shape;88;p18"/>
          <p:cNvSpPr/>
          <p:nvPr/>
        </p:nvSpPr>
        <p:spPr>
          <a:xfrm>
            <a:off x="2719250" y="1399750"/>
            <a:ext cx="437400" cy="133800"/>
          </a:xfrm>
          <a:prstGeom prst="rect">
            <a:avLst/>
          </a:prstGeom>
          <a:solidFill>
            <a:srgbClr val="7D1B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 Equidad">
  <p:cSld name="TITLE_1_1_1_1_1_1_1_1_1_1_1_1_1_1">
    <p:spTree>
      <p:nvGrpSpPr>
        <p:cNvPr id="1" name="Shape 89"/>
        <p:cNvGrpSpPr/>
        <p:nvPr/>
      </p:nvGrpSpPr>
      <p:grpSpPr>
        <a:xfrm>
          <a:off x="0" y="0"/>
          <a:ext cx="0" cy="0"/>
          <a:chOff x="0" y="0"/>
          <a:chExt cx="0" cy="0"/>
        </a:xfrm>
      </p:grpSpPr>
      <p:pic>
        <p:nvPicPr>
          <p:cNvPr id="90" name="Google Shape;90;p19"/>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91" name="Google Shape;91;p19"/>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19"/>
          <p:cNvSpPr/>
          <p:nvPr/>
        </p:nvSpPr>
        <p:spPr>
          <a:xfrm>
            <a:off x="2719250" y="1399750"/>
            <a:ext cx="437400" cy="133800"/>
          </a:xfrm>
          <a:prstGeom prst="rect">
            <a:avLst/>
          </a:prstGeom>
          <a:solidFill>
            <a:srgbClr val="7E2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 Comercio exterior">
  <p:cSld name="SECTION_HEADER_1">
    <p:spTree>
      <p:nvGrpSpPr>
        <p:cNvPr id="1" name="Shape 100"/>
        <p:cNvGrpSpPr/>
        <p:nvPr/>
      </p:nvGrpSpPr>
      <p:grpSpPr>
        <a:xfrm>
          <a:off x="0" y="0"/>
          <a:ext cx="0" cy="0"/>
          <a:chOff x="0" y="0"/>
          <a:chExt cx="0" cy="0"/>
        </a:xfrm>
      </p:grpSpPr>
      <p:pic>
        <p:nvPicPr>
          <p:cNvPr id="101" name="Google Shape;101;p21"/>
          <p:cNvPicPr preferRelativeResize="0"/>
          <p:nvPr/>
        </p:nvPicPr>
        <p:blipFill>
          <a:blip r:embed="rId2">
            <a:alphaModFix/>
          </a:blip>
          <a:stretch>
            <a:fillRect/>
          </a:stretch>
        </p:blipFill>
        <p:spPr>
          <a:xfrm>
            <a:off x="0" y="0"/>
            <a:ext cx="9143998" cy="1006250"/>
          </a:xfrm>
          <a:prstGeom prst="rect">
            <a:avLst/>
          </a:prstGeom>
          <a:noFill/>
          <a:ln>
            <a:noFill/>
          </a:ln>
        </p:spPr>
      </p:pic>
      <p:sp>
        <p:nvSpPr>
          <p:cNvPr id="102" name="Google Shape;102;p21"/>
          <p:cNvSpPr txBox="1"/>
          <p:nvPr/>
        </p:nvSpPr>
        <p:spPr>
          <a:xfrm>
            <a:off x="0" y="1006250"/>
            <a:ext cx="9144000" cy="39600"/>
          </a:xfrm>
          <a:prstGeom prst="rect">
            <a:avLst/>
          </a:prstGeom>
          <a:solidFill>
            <a:srgbClr val="A9451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03" name="Google Shape;103;p21"/>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1"/>
          <p:cNvSpPr txBox="1"/>
          <p:nvPr/>
        </p:nvSpPr>
        <p:spPr>
          <a:xfrm>
            <a:off x="0" y="5112800"/>
            <a:ext cx="9144000" cy="39600"/>
          </a:xfrm>
          <a:prstGeom prst="rect">
            <a:avLst/>
          </a:prstGeom>
          <a:solidFill>
            <a:srgbClr val="A9451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05" name="Google Shape;105;p21"/>
          <p:cNvPicPr preferRelativeResize="0"/>
          <p:nvPr/>
        </p:nvPicPr>
        <p:blipFill>
          <a:blip r:embed="rId3">
            <a:alphaModFix/>
          </a:blip>
          <a:stretch>
            <a:fillRect/>
          </a:stretch>
        </p:blipFill>
        <p:spPr>
          <a:xfrm>
            <a:off x="8389775" y="232650"/>
            <a:ext cx="538475" cy="538475"/>
          </a:xfrm>
          <a:prstGeom prst="rect">
            <a:avLst/>
          </a:prstGeom>
          <a:noFill/>
          <a:ln>
            <a:noFill/>
          </a:ln>
        </p:spPr>
      </p:pic>
      <p:sp>
        <p:nvSpPr>
          <p:cNvPr id="106" name="Google Shape;106;p21"/>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p21"/>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8" name="Google Shape;108;p21"/>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109" name="Google Shape;109;p21"/>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10" name="Google Shape;110;p21"/>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 Negociaciones Internacionales">
  <p:cSld name="SECTION_HEADER_1_1">
    <p:spTree>
      <p:nvGrpSpPr>
        <p:cNvPr id="1" name="Shape 111"/>
        <p:cNvGrpSpPr/>
        <p:nvPr/>
      </p:nvGrpSpPr>
      <p:grpSpPr>
        <a:xfrm>
          <a:off x="0" y="0"/>
          <a:ext cx="0" cy="0"/>
          <a:chOff x="0" y="0"/>
          <a:chExt cx="0" cy="0"/>
        </a:xfrm>
      </p:grpSpPr>
      <p:sp>
        <p:nvSpPr>
          <p:cNvPr id="112" name="Google Shape;112;p22"/>
          <p:cNvSpPr txBox="1"/>
          <p:nvPr/>
        </p:nvSpPr>
        <p:spPr>
          <a:xfrm>
            <a:off x="0" y="1006250"/>
            <a:ext cx="9144000" cy="39600"/>
          </a:xfrm>
          <a:prstGeom prst="rect">
            <a:avLst/>
          </a:prstGeom>
          <a:solidFill>
            <a:srgbClr val="A9451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13" name="Google Shape;113;p22"/>
          <p:cNvSpPr txBox="1"/>
          <p:nvPr/>
        </p:nvSpPr>
        <p:spPr>
          <a:xfrm>
            <a:off x="0" y="5112800"/>
            <a:ext cx="9144000" cy="39600"/>
          </a:xfrm>
          <a:prstGeom prst="rect">
            <a:avLst/>
          </a:prstGeom>
          <a:solidFill>
            <a:srgbClr val="A9451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14" name="Google Shape;114;p22"/>
          <p:cNvPicPr preferRelativeResize="0"/>
          <p:nvPr/>
        </p:nvPicPr>
        <p:blipFill>
          <a:blip r:embed="rId2">
            <a:alphaModFix/>
          </a:blip>
          <a:stretch>
            <a:fillRect/>
          </a:stretch>
        </p:blipFill>
        <p:spPr>
          <a:xfrm>
            <a:off x="0" y="0"/>
            <a:ext cx="9143998" cy="1006250"/>
          </a:xfrm>
          <a:prstGeom prst="rect">
            <a:avLst/>
          </a:prstGeom>
          <a:noFill/>
          <a:ln>
            <a:noFill/>
          </a:ln>
        </p:spPr>
      </p:pic>
      <p:sp>
        <p:nvSpPr>
          <p:cNvPr id="115" name="Google Shape;115;p22"/>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p22"/>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7" name="Google Shape;117;p22"/>
          <p:cNvPicPr preferRelativeResize="0"/>
          <p:nvPr/>
        </p:nvPicPr>
        <p:blipFill>
          <a:blip r:embed="rId3">
            <a:alphaModFix/>
          </a:blip>
          <a:stretch>
            <a:fillRect/>
          </a:stretch>
        </p:blipFill>
        <p:spPr>
          <a:xfrm>
            <a:off x="307425" y="4622779"/>
            <a:ext cx="548700" cy="434046"/>
          </a:xfrm>
          <a:prstGeom prst="rect">
            <a:avLst/>
          </a:prstGeom>
          <a:noFill/>
          <a:ln>
            <a:noFill/>
          </a:ln>
        </p:spPr>
      </p:pic>
      <p:sp>
        <p:nvSpPr>
          <p:cNvPr id="118" name="Google Shape;118;p22"/>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19" name="Google Shape;119;p22"/>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20" name="Google Shape;120;p22"/>
          <p:cNvPicPr preferRelativeResize="0"/>
          <p:nvPr/>
        </p:nvPicPr>
        <p:blipFill>
          <a:blip r:embed="rId4">
            <a:alphaModFix/>
          </a:blip>
          <a:stretch>
            <a:fillRect/>
          </a:stretch>
        </p:blipFill>
        <p:spPr>
          <a:xfrm>
            <a:off x="8389775" y="232650"/>
            <a:ext cx="538475" cy="53847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 Seguridad, Ambiente y Salud Ocupacional">
  <p:cSld name="SECTION_HEADER_1_1_1">
    <p:spTree>
      <p:nvGrpSpPr>
        <p:cNvPr id="1" name="Shape 121"/>
        <p:cNvGrpSpPr/>
        <p:nvPr/>
      </p:nvGrpSpPr>
      <p:grpSpPr>
        <a:xfrm>
          <a:off x="0" y="0"/>
          <a:ext cx="0" cy="0"/>
          <a:chOff x="0" y="0"/>
          <a:chExt cx="0" cy="0"/>
        </a:xfrm>
      </p:grpSpPr>
      <p:sp>
        <p:nvSpPr>
          <p:cNvPr id="122" name="Google Shape;122;p23"/>
          <p:cNvSpPr txBox="1"/>
          <p:nvPr/>
        </p:nvSpPr>
        <p:spPr>
          <a:xfrm>
            <a:off x="0" y="1006250"/>
            <a:ext cx="9144000" cy="39600"/>
          </a:xfrm>
          <a:prstGeom prst="rect">
            <a:avLst/>
          </a:prstGeom>
          <a:solidFill>
            <a:srgbClr val="618656"/>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23" name="Google Shape;123;p23"/>
          <p:cNvPicPr preferRelativeResize="0"/>
          <p:nvPr/>
        </p:nvPicPr>
        <p:blipFill>
          <a:blip r:embed="rId2">
            <a:alphaModFix/>
          </a:blip>
          <a:stretch>
            <a:fillRect/>
          </a:stretch>
        </p:blipFill>
        <p:spPr>
          <a:xfrm>
            <a:off x="0" y="0"/>
            <a:ext cx="9143998" cy="1006250"/>
          </a:xfrm>
          <a:prstGeom prst="rect">
            <a:avLst/>
          </a:prstGeom>
          <a:noFill/>
          <a:ln>
            <a:noFill/>
          </a:ln>
        </p:spPr>
      </p:pic>
      <p:sp>
        <p:nvSpPr>
          <p:cNvPr id="124" name="Google Shape;124;p23"/>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p23"/>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6" name="Google Shape;126;p23"/>
          <p:cNvPicPr preferRelativeResize="0"/>
          <p:nvPr/>
        </p:nvPicPr>
        <p:blipFill>
          <a:blip r:embed="rId3">
            <a:alphaModFix/>
          </a:blip>
          <a:stretch>
            <a:fillRect/>
          </a:stretch>
        </p:blipFill>
        <p:spPr>
          <a:xfrm>
            <a:off x="307425" y="4622779"/>
            <a:ext cx="548700" cy="434046"/>
          </a:xfrm>
          <a:prstGeom prst="rect">
            <a:avLst/>
          </a:prstGeom>
          <a:noFill/>
          <a:ln>
            <a:noFill/>
          </a:ln>
        </p:spPr>
      </p:pic>
      <p:sp>
        <p:nvSpPr>
          <p:cNvPr id="127" name="Google Shape;127;p23"/>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28" name="Google Shape;128;p23"/>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23"/>
          <p:cNvSpPr txBox="1"/>
          <p:nvPr/>
        </p:nvSpPr>
        <p:spPr>
          <a:xfrm>
            <a:off x="0" y="5112800"/>
            <a:ext cx="9144000" cy="39600"/>
          </a:xfrm>
          <a:prstGeom prst="rect">
            <a:avLst/>
          </a:prstGeom>
          <a:solidFill>
            <a:srgbClr val="618656"/>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30" name="Google Shape;130;p23"/>
          <p:cNvPicPr preferRelativeResize="0"/>
          <p:nvPr/>
        </p:nvPicPr>
        <p:blipFill>
          <a:blip r:embed="rId4">
            <a:alphaModFix/>
          </a:blip>
          <a:stretch>
            <a:fillRect/>
          </a:stretch>
        </p:blipFill>
        <p:spPr>
          <a:xfrm>
            <a:off x="8389901" y="232651"/>
            <a:ext cx="538350" cy="53833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 Seguridad, Amb y Salud Oc">
  <p:cSld name="TITLE_1_1_1">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23" name="Google Shape;23;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24" name="Google Shape;24;p5"/>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 name="Google Shape;25;p5"/>
          <p:cNvSpPr/>
          <p:nvPr/>
        </p:nvSpPr>
        <p:spPr>
          <a:xfrm>
            <a:off x="2719250" y="1399750"/>
            <a:ext cx="437400" cy="133800"/>
          </a:xfrm>
          <a:prstGeom prst="rect">
            <a:avLst/>
          </a:prstGeom>
          <a:solidFill>
            <a:srgbClr val="618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 Estudios Económicos">
  <p:cSld name="SECTION_HEADER_1_1_1_1">
    <p:spTree>
      <p:nvGrpSpPr>
        <p:cNvPr id="1" name="Shape 131"/>
        <p:cNvGrpSpPr/>
        <p:nvPr/>
      </p:nvGrpSpPr>
      <p:grpSpPr>
        <a:xfrm>
          <a:off x="0" y="0"/>
          <a:ext cx="0" cy="0"/>
          <a:chOff x="0" y="0"/>
          <a:chExt cx="0" cy="0"/>
        </a:xfrm>
      </p:grpSpPr>
      <p:pic>
        <p:nvPicPr>
          <p:cNvPr id="132" name="Google Shape;132;p24"/>
          <p:cNvPicPr preferRelativeResize="0"/>
          <p:nvPr/>
        </p:nvPicPr>
        <p:blipFill>
          <a:blip r:embed="rId2">
            <a:alphaModFix/>
          </a:blip>
          <a:stretch>
            <a:fillRect/>
          </a:stretch>
        </p:blipFill>
        <p:spPr>
          <a:xfrm>
            <a:off x="0" y="0"/>
            <a:ext cx="9143998" cy="1006250"/>
          </a:xfrm>
          <a:prstGeom prst="rect">
            <a:avLst/>
          </a:prstGeom>
          <a:noFill/>
          <a:ln>
            <a:noFill/>
          </a:ln>
        </p:spPr>
      </p:pic>
      <p:sp>
        <p:nvSpPr>
          <p:cNvPr id="133" name="Google Shape;133;p24"/>
          <p:cNvSpPr txBox="1"/>
          <p:nvPr/>
        </p:nvSpPr>
        <p:spPr>
          <a:xfrm>
            <a:off x="0" y="1005840"/>
            <a:ext cx="9144000" cy="39600"/>
          </a:xfrm>
          <a:prstGeom prst="rect">
            <a:avLst/>
          </a:prstGeom>
          <a:solidFill>
            <a:srgbClr val="B93D3E"/>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34" name="Google Shape;134;p24"/>
          <p:cNvSpPr txBox="1"/>
          <p:nvPr/>
        </p:nvSpPr>
        <p:spPr>
          <a:xfrm>
            <a:off x="0" y="5112800"/>
            <a:ext cx="9144000" cy="39600"/>
          </a:xfrm>
          <a:prstGeom prst="rect">
            <a:avLst/>
          </a:prstGeom>
          <a:solidFill>
            <a:srgbClr val="B93D3E"/>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35" name="Google Shape;135;p24"/>
          <p:cNvPicPr preferRelativeResize="0"/>
          <p:nvPr/>
        </p:nvPicPr>
        <p:blipFill>
          <a:blip r:embed="rId3">
            <a:alphaModFix/>
          </a:blip>
          <a:stretch>
            <a:fillRect/>
          </a:stretch>
        </p:blipFill>
        <p:spPr>
          <a:xfrm>
            <a:off x="8379551" y="232650"/>
            <a:ext cx="548700" cy="548700"/>
          </a:xfrm>
          <a:prstGeom prst="rect">
            <a:avLst/>
          </a:prstGeom>
          <a:noFill/>
          <a:ln>
            <a:noFill/>
          </a:ln>
        </p:spPr>
      </p:pic>
      <p:sp>
        <p:nvSpPr>
          <p:cNvPr id="136" name="Google Shape;136;p24"/>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7" name="Google Shape;137;p24"/>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8" name="Google Shape;138;p24"/>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139" name="Google Shape;139;p24"/>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40" name="Google Shape;140;p24"/>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 Desarrollo Fed y Ven">
  <p:cSld name="SECTION_HEADER_1_1_1_1_1">
    <p:spTree>
      <p:nvGrpSpPr>
        <p:cNvPr id="1" name="Shape 141"/>
        <p:cNvGrpSpPr/>
        <p:nvPr/>
      </p:nvGrpSpPr>
      <p:grpSpPr>
        <a:xfrm>
          <a:off x="0" y="0"/>
          <a:ext cx="0" cy="0"/>
          <a:chOff x="0" y="0"/>
          <a:chExt cx="0" cy="0"/>
        </a:xfrm>
      </p:grpSpPr>
      <p:pic>
        <p:nvPicPr>
          <p:cNvPr id="142" name="Google Shape;142;p25"/>
          <p:cNvPicPr preferRelativeResize="0"/>
          <p:nvPr/>
        </p:nvPicPr>
        <p:blipFill>
          <a:blip r:embed="rId2">
            <a:alphaModFix/>
          </a:blip>
          <a:stretch>
            <a:fillRect/>
          </a:stretch>
        </p:blipFill>
        <p:spPr>
          <a:xfrm>
            <a:off x="0" y="0"/>
            <a:ext cx="9143998" cy="1006250"/>
          </a:xfrm>
          <a:prstGeom prst="rect">
            <a:avLst/>
          </a:prstGeom>
          <a:noFill/>
          <a:ln>
            <a:noFill/>
          </a:ln>
        </p:spPr>
      </p:pic>
      <p:sp>
        <p:nvSpPr>
          <p:cNvPr id="143" name="Google Shape;143;p25"/>
          <p:cNvSpPr txBox="1"/>
          <p:nvPr/>
        </p:nvSpPr>
        <p:spPr>
          <a:xfrm>
            <a:off x="0" y="1006250"/>
            <a:ext cx="9144000" cy="39600"/>
          </a:xfrm>
          <a:prstGeom prst="rect">
            <a:avLst/>
          </a:prstGeom>
          <a:solidFill>
            <a:srgbClr val="135DA9"/>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44" name="Google Shape;144;p25"/>
          <p:cNvSpPr txBox="1"/>
          <p:nvPr/>
        </p:nvSpPr>
        <p:spPr>
          <a:xfrm>
            <a:off x="0" y="5112800"/>
            <a:ext cx="9144000" cy="39600"/>
          </a:xfrm>
          <a:prstGeom prst="rect">
            <a:avLst/>
          </a:prstGeom>
          <a:solidFill>
            <a:srgbClr val="135DA9"/>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45" name="Google Shape;145;p25"/>
          <p:cNvPicPr preferRelativeResize="0"/>
          <p:nvPr/>
        </p:nvPicPr>
        <p:blipFill>
          <a:blip r:embed="rId3">
            <a:alphaModFix/>
          </a:blip>
          <a:stretch>
            <a:fillRect/>
          </a:stretch>
        </p:blipFill>
        <p:spPr>
          <a:xfrm>
            <a:off x="8379550" y="232648"/>
            <a:ext cx="548700" cy="548700"/>
          </a:xfrm>
          <a:prstGeom prst="rect">
            <a:avLst/>
          </a:prstGeom>
          <a:noFill/>
          <a:ln>
            <a:noFill/>
          </a:ln>
        </p:spPr>
      </p:pic>
      <p:sp>
        <p:nvSpPr>
          <p:cNvPr id="146" name="Google Shape;146;p25"/>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7" name="Google Shape;147;p25"/>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8" name="Google Shape;148;p25"/>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149" name="Google Shape;149;p25"/>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50" name="Google Shape;150;p25"/>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 Asuntos Institucionales">
  <p:cSld name="SECTION_HEADER_1_1_1_1_1_1">
    <p:spTree>
      <p:nvGrpSpPr>
        <p:cNvPr id="1" name="Shape 151"/>
        <p:cNvGrpSpPr/>
        <p:nvPr/>
      </p:nvGrpSpPr>
      <p:grpSpPr>
        <a:xfrm>
          <a:off x="0" y="0"/>
          <a:ext cx="0" cy="0"/>
          <a:chOff x="0" y="0"/>
          <a:chExt cx="0" cy="0"/>
        </a:xfrm>
      </p:grpSpPr>
      <p:pic>
        <p:nvPicPr>
          <p:cNvPr id="152" name="Google Shape;152;p26"/>
          <p:cNvPicPr preferRelativeResize="0"/>
          <p:nvPr/>
        </p:nvPicPr>
        <p:blipFill>
          <a:blip r:embed="rId2">
            <a:alphaModFix/>
          </a:blip>
          <a:stretch>
            <a:fillRect/>
          </a:stretch>
        </p:blipFill>
        <p:spPr>
          <a:xfrm>
            <a:off x="0" y="0"/>
            <a:ext cx="9143998" cy="1006250"/>
          </a:xfrm>
          <a:prstGeom prst="rect">
            <a:avLst/>
          </a:prstGeom>
          <a:noFill/>
          <a:ln>
            <a:noFill/>
          </a:ln>
        </p:spPr>
      </p:pic>
      <p:sp>
        <p:nvSpPr>
          <p:cNvPr id="153" name="Google Shape;153;p26"/>
          <p:cNvSpPr txBox="1"/>
          <p:nvPr/>
        </p:nvSpPr>
        <p:spPr>
          <a:xfrm>
            <a:off x="0" y="1006250"/>
            <a:ext cx="9144000" cy="39600"/>
          </a:xfrm>
          <a:prstGeom prst="rect">
            <a:avLst/>
          </a:prstGeom>
          <a:solidFill>
            <a:srgbClr val="182946"/>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54" name="Google Shape;154;p26"/>
          <p:cNvSpPr txBox="1"/>
          <p:nvPr/>
        </p:nvSpPr>
        <p:spPr>
          <a:xfrm>
            <a:off x="0" y="5112800"/>
            <a:ext cx="9144000" cy="39600"/>
          </a:xfrm>
          <a:prstGeom prst="rect">
            <a:avLst/>
          </a:prstGeom>
          <a:solidFill>
            <a:srgbClr val="182946"/>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55" name="Google Shape;155;p26"/>
          <p:cNvPicPr preferRelativeResize="0"/>
          <p:nvPr/>
        </p:nvPicPr>
        <p:blipFill>
          <a:blip r:embed="rId3">
            <a:alphaModFix/>
          </a:blip>
          <a:stretch>
            <a:fillRect/>
          </a:stretch>
        </p:blipFill>
        <p:spPr>
          <a:xfrm>
            <a:off x="8379551" y="232648"/>
            <a:ext cx="548700" cy="548700"/>
          </a:xfrm>
          <a:prstGeom prst="rect">
            <a:avLst/>
          </a:prstGeom>
          <a:noFill/>
          <a:ln>
            <a:noFill/>
          </a:ln>
        </p:spPr>
      </p:pic>
      <p:sp>
        <p:nvSpPr>
          <p:cNvPr id="156" name="Google Shape;156;p26"/>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7" name="Google Shape;157;p26"/>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8" name="Google Shape;158;p26"/>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159" name="Google Shape;159;p26"/>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60" name="Google Shape;160;p26"/>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 Gestión de la Calidad">
  <p:cSld name="SECTION_HEADER_1_1_1_1_1_1_1">
    <p:spTree>
      <p:nvGrpSpPr>
        <p:cNvPr id="1" name="Shape 161"/>
        <p:cNvGrpSpPr/>
        <p:nvPr/>
      </p:nvGrpSpPr>
      <p:grpSpPr>
        <a:xfrm>
          <a:off x="0" y="0"/>
          <a:ext cx="0" cy="0"/>
          <a:chOff x="0" y="0"/>
          <a:chExt cx="0" cy="0"/>
        </a:xfrm>
      </p:grpSpPr>
      <p:pic>
        <p:nvPicPr>
          <p:cNvPr id="162" name="Google Shape;162;p27"/>
          <p:cNvPicPr preferRelativeResize="0"/>
          <p:nvPr/>
        </p:nvPicPr>
        <p:blipFill>
          <a:blip r:embed="rId2">
            <a:alphaModFix/>
          </a:blip>
          <a:stretch>
            <a:fillRect/>
          </a:stretch>
        </p:blipFill>
        <p:spPr>
          <a:xfrm>
            <a:off x="0" y="0"/>
            <a:ext cx="9143998" cy="1006250"/>
          </a:xfrm>
          <a:prstGeom prst="rect">
            <a:avLst/>
          </a:prstGeom>
          <a:noFill/>
          <a:ln>
            <a:noFill/>
          </a:ln>
        </p:spPr>
      </p:pic>
      <p:sp>
        <p:nvSpPr>
          <p:cNvPr id="163" name="Google Shape;163;p27"/>
          <p:cNvSpPr txBox="1"/>
          <p:nvPr/>
        </p:nvSpPr>
        <p:spPr>
          <a:xfrm>
            <a:off x="0" y="1005840"/>
            <a:ext cx="9144000" cy="39600"/>
          </a:xfrm>
          <a:prstGeom prst="rect">
            <a:avLst/>
          </a:prstGeom>
          <a:solidFill>
            <a:srgbClr val="C0910A"/>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64" name="Google Shape;164;p27"/>
          <p:cNvSpPr txBox="1"/>
          <p:nvPr/>
        </p:nvSpPr>
        <p:spPr>
          <a:xfrm>
            <a:off x="0" y="5112800"/>
            <a:ext cx="9144000" cy="39600"/>
          </a:xfrm>
          <a:prstGeom prst="rect">
            <a:avLst/>
          </a:prstGeom>
          <a:solidFill>
            <a:srgbClr val="C0910A"/>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65" name="Google Shape;165;p27"/>
          <p:cNvPicPr preferRelativeResize="0"/>
          <p:nvPr/>
        </p:nvPicPr>
        <p:blipFill>
          <a:blip r:embed="rId3">
            <a:alphaModFix/>
          </a:blip>
          <a:stretch>
            <a:fillRect/>
          </a:stretch>
        </p:blipFill>
        <p:spPr>
          <a:xfrm>
            <a:off x="8389900" y="238001"/>
            <a:ext cx="538350" cy="538365"/>
          </a:xfrm>
          <a:prstGeom prst="rect">
            <a:avLst/>
          </a:prstGeom>
          <a:noFill/>
          <a:ln>
            <a:noFill/>
          </a:ln>
        </p:spPr>
      </p:pic>
      <p:sp>
        <p:nvSpPr>
          <p:cNvPr id="166" name="Google Shape;166;p27"/>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7" name="Google Shape;167;p27"/>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8" name="Google Shape;168;p27"/>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169" name="Google Shape;169;p27"/>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70" name="Google Shape;170;p27"/>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 ADIMRA Incuba">
  <p:cSld name="SECTION_HEADER_1_1_1_1_1_1_1_1">
    <p:spTree>
      <p:nvGrpSpPr>
        <p:cNvPr id="1" name="Shape 171"/>
        <p:cNvGrpSpPr/>
        <p:nvPr/>
      </p:nvGrpSpPr>
      <p:grpSpPr>
        <a:xfrm>
          <a:off x="0" y="0"/>
          <a:ext cx="0" cy="0"/>
          <a:chOff x="0" y="0"/>
          <a:chExt cx="0" cy="0"/>
        </a:xfrm>
      </p:grpSpPr>
      <p:pic>
        <p:nvPicPr>
          <p:cNvPr id="172" name="Google Shape;172;p28"/>
          <p:cNvPicPr preferRelativeResize="0"/>
          <p:nvPr/>
        </p:nvPicPr>
        <p:blipFill>
          <a:blip r:embed="rId2">
            <a:alphaModFix/>
          </a:blip>
          <a:stretch>
            <a:fillRect/>
          </a:stretch>
        </p:blipFill>
        <p:spPr>
          <a:xfrm>
            <a:off x="0" y="0"/>
            <a:ext cx="9143998" cy="1006250"/>
          </a:xfrm>
          <a:prstGeom prst="rect">
            <a:avLst/>
          </a:prstGeom>
          <a:noFill/>
          <a:ln>
            <a:noFill/>
          </a:ln>
        </p:spPr>
      </p:pic>
      <p:sp>
        <p:nvSpPr>
          <p:cNvPr id="173" name="Google Shape;173;p28"/>
          <p:cNvSpPr txBox="1"/>
          <p:nvPr/>
        </p:nvSpPr>
        <p:spPr>
          <a:xfrm>
            <a:off x="0" y="1006250"/>
            <a:ext cx="9144000" cy="39600"/>
          </a:xfrm>
          <a:prstGeom prst="rect">
            <a:avLst/>
          </a:prstGeom>
          <a:solidFill>
            <a:srgbClr val="36636C"/>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74" name="Google Shape;174;p28"/>
          <p:cNvSpPr txBox="1"/>
          <p:nvPr/>
        </p:nvSpPr>
        <p:spPr>
          <a:xfrm>
            <a:off x="0" y="5112800"/>
            <a:ext cx="9144000" cy="39600"/>
          </a:xfrm>
          <a:prstGeom prst="rect">
            <a:avLst/>
          </a:prstGeom>
          <a:solidFill>
            <a:srgbClr val="36636C"/>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75" name="Google Shape;175;p28"/>
          <p:cNvPicPr preferRelativeResize="0"/>
          <p:nvPr/>
        </p:nvPicPr>
        <p:blipFill>
          <a:blip r:embed="rId3">
            <a:alphaModFix/>
          </a:blip>
          <a:stretch>
            <a:fillRect/>
          </a:stretch>
        </p:blipFill>
        <p:spPr>
          <a:xfrm>
            <a:off x="8389901" y="232652"/>
            <a:ext cx="538350" cy="538335"/>
          </a:xfrm>
          <a:prstGeom prst="rect">
            <a:avLst/>
          </a:prstGeom>
          <a:noFill/>
          <a:ln>
            <a:noFill/>
          </a:ln>
        </p:spPr>
      </p:pic>
      <p:sp>
        <p:nvSpPr>
          <p:cNvPr id="176" name="Google Shape;176;p28"/>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7" name="Google Shape;177;p28"/>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8" name="Google Shape;178;p28"/>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179" name="Google Shape;179;p28"/>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80" name="Google Shape;180;p28"/>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952">
          <p15:clr>
            <a:srgbClr val="FA7B17"/>
          </p15:clr>
        </p15:guide>
        <p15:guide id="2" pos="194">
          <p15:clr>
            <a:srgbClr val="FA7B17"/>
          </p15:clr>
        </p15:guide>
        <p15:guide id="3" pos="5566">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 UVT">
  <p:cSld name="SECTION_HEADER_1_1_1_1_1_1_1_1_1">
    <p:spTree>
      <p:nvGrpSpPr>
        <p:cNvPr id="1" name="Shape 181"/>
        <p:cNvGrpSpPr/>
        <p:nvPr/>
      </p:nvGrpSpPr>
      <p:grpSpPr>
        <a:xfrm>
          <a:off x="0" y="0"/>
          <a:ext cx="0" cy="0"/>
          <a:chOff x="0" y="0"/>
          <a:chExt cx="0" cy="0"/>
        </a:xfrm>
      </p:grpSpPr>
      <p:sp>
        <p:nvSpPr>
          <p:cNvPr id="182" name="Google Shape;182;p29"/>
          <p:cNvSpPr txBox="1"/>
          <p:nvPr/>
        </p:nvSpPr>
        <p:spPr>
          <a:xfrm>
            <a:off x="0" y="1005840"/>
            <a:ext cx="9144000" cy="39600"/>
          </a:xfrm>
          <a:prstGeom prst="rect">
            <a:avLst/>
          </a:prstGeom>
          <a:solidFill>
            <a:srgbClr val="2397C3"/>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83" name="Google Shape;183;p29"/>
          <p:cNvPicPr preferRelativeResize="0"/>
          <p:nvPr/>
        </p:nvPicPr>
        <p:blipFill>
          <a:blip r:embed="rId2">
            <a:alphaModFix/>
          </a:blip>
          <a:stretch>
            <a:fillRect/>
          </a:stretch>
        </p:blipFill>
        <p:spPr>
          <a:xfrm>
            <a:off x="0" y="0"/>
            <a:ext cx="9143998" cy="1006250"/>
          </a:xfrm>
          <a:prstGeom prst="rect">
            <a:avLst/>
          </a:prstGeom>
          <a:noFill/>
          <a:ln>
            <a:noFill/>
          </a:ln>
        </p:spPr>
      </p:pic>
      <p:sp>
        <p:nvSpPr>
          <p:cNvPr id="184" name="Google Shape;184;p29"/>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5" name="Google Shape;185;p29"/>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6" name="Google Shape;186;p29"/>
          <p:cNvPicPr preferRelativeResize="0"/>
          <p:nvPr/>
        </p:nvPicPr>
        <p:blipFill>
          <a:blip r:embed="rId3">
            <a:alphaModFix/>
          </a:blip>
          <a:stretch>
            <a:fillRect/>
          </a:stretch>
        </p:blipFill>
        <p:spPr>
          <a:xfrm>
            <a:off x="307425" y="4622779"/>
            <a:ext cx="548700" cy="434046"/>
          </a:xfrm>
          <a:prstGeom prst="rect">
            <a:avLst/>
          </a:prstGeom>
          <a:noFill/>
          <a:ln>
            <a:noFill/>
          </a:ln>
        </p:spPr>
      </p:pic>
      <p:sp>
        <p:nvSpPr>
          <p:cNvPr id="187" name="Google Shape;187;p29"/>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88" name="Google Shape;188;p29"/>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9" name="Google Shape;189;p29"/>
          <p:cNvSpPr txBox="1"/>
          <p:nvPr/>
        </p:nvSpPr>
        <p:spPr>
          <a:xfrm>
            <a:off x="0" y="5112800"/>
            <a:ext cx="9144000" cy="39600"/>
          </a:xfrm>
          <a:prstGeom prst="rect">
            <a:avLst/>
          </a:prstGeom>
          <a:solidFill>
            <a:srgbClr val="2397C3"/>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90" name="Google Shape;190;p29"/>
          <p:cNvPicPr preferRelativeResize="0"/>
          <p:nvPr/>
        </p:nvPicPr>
        <p:blipFill>
          <a:blip r:embed="rId4">
            <a:alphaModFix/>
          </a:blip>
          <a:stretch>
            <a:fillRect/>
          </a:stretch>
        </p:blipFill>
        <p:spPr>
          <a:xfrm>
            <a:off x="8389901" y="232652"/>
            <a:ext cx="538350" cy="53833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 IAEA">
  <p:cSld name="SECTION_HEADER_1_1_1_1_1_1_1_1_1_1">
    <p:spTree>
      <p:nvGrpSpPr>
        <p:cNvPr id="1" name="Shape 191"/>
        <p:cNvGrpSpPr/>
        <p:nvPr/>
      </p:nvGrpSpPr>
      <p:grpSpPr>
        <a:xfrm>
          <a:off x="0" y="0"/>
          <a:ext cx="0" cy="0"/>
          <a:chOff x="0" y="0"/>
          <a:chExt cx="0" cy="0"/>
        </a:xfrm>
      </p:grpSpPr>
      <p:pic>
        <p:nvPicPr>
          <p:cNvPr id="192" name="Google Shape;192;p30"/>
          <p:cNvPicPr preferRelativeResize="0"/>
          <p:nvPr/>
        </p:nvPicPr>
        <p:blipFill>
          <a:blip r:embed="rId2">
            <a:alphaModFix/>
          </a:blip>
          <a:stretch>
            <a:fillRect/>
          </a:stretch>
        </p:blipFill>
        <p:spPr>
          <a:xfrm>
            <a:off x="0" y="0"/>
            <a:ext cx="9143998" cy="1006250"/>
          </a:xfrm>
          <a:prstGeom prst="rect">
            <a:avLst/>
          </a:prstGeom>
          <a:noFill/>
          <a:ln>
            <a:noFill/>
          </a:ln>
        </p:spPr>
      </p:pic>
      <p:sp>
        <p:nvSpPr>
          <p:cNvPr id="193" name="Google Shape;193;p30"/>
          <p:cNvSpPr txBox="1"/>
          <p:nvPr/>
        </p:nvSpPr>
        <p:spPr>
          <a:xfrm>
            <a:off x="0" y="1005840"/>
            <a:ext cx="9144000" cy="39600"/>
          </a:xfrm>
          <a:prstGeom prst="rect">
            <a:avLst/>
          </a:prstGeom>
          <a:solidFill>
            <a:srgbClr val="36636C"/>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94" name="Google Shape;194;p30"/>
          <p:cNvSpPr txBox="1"/>
          <p:nvPr/>
        </p:nvSpPr>
        <p:spPr>
          <a:xfrm>
            <a:off x="0" y="5112800"/>
            <a:ext cx="9144000" cy="39600"/>
          </a:xfrm>
          <a:prstGeom prst="rect">
            <a:avLst/>
          </a:prstGeom>
          <a:solidFill>
            <a:srgbClr val="36636C"/>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95" name="Google Shape;195;p30"/>
          <p:cNvPicPr preferRelativeResize="0"/>
          <p:nvPr/>
        </p:nvPicPr>
        <p:blipFill>
          <a:blip r:embed="rId3">
            <a:alphaModFix/>
          </a:blip>
          <a:stretch>
            <a:fillRect/>
          </a:stretch>
        </p:blipFill>
        <p:spPr>
          <a:xfrm>
            <a:off x="8379550" y="232650"/>
            <a:ext cx="548700" cy="548700"/>
          </a:xfrm>
          <a:prstGeom prst="rect">
            <a:avLst/>
          </a:prstGeom>
          <a:noFill/>
          <a:ln>
            <a:noFill/>
          </a:ln>
        </p:spPr>
      </p:pic>
      <p:sp>
        <p:nvSpPr>
          <p:cNvPr id="196" name="Google Shape;196;p30"/>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7" name="Google Shape;197;p30"/>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8" name="Google Shape;198;p30"/>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199" name="Google Shape;199;p30"/>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00" name="Google Shape;200;p30"/>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 CSI">
  <p:cSld name="SECTION_HEADER_1_1_1_1_1_1_1_1_1_1_1">
    <p:spTree>
      <p:nvGrpSpPr>
        <p:cNvPr id="1" name="Shape 201"/>
        <p:cNvGrpSpPr/>
        <p:nvPr/>
      </p:nvGrpSpPr>
      <p:grpSpPr>
        <a:xfrm>
          <a:off x="0" y="0"/>
          <a:ext cx="0" cy="0"/>
          <a:chOff x="0" y="0"/>
          <a:chExt cx="0" cy="0"/>
        </a:xfrm>
      </p:grpSpPr>
      <p:pic>
        <p:nvPicPr>
          <p:cNvPr id="202" name="Google Shape;202;p31"/>
          <p:cNvPicPr preferRelativeResize="0"/>
          <p:nvPr/>
        </p:nvPicPr>
        <p:blipFill>
          <a:blip r:embed="rId2">
            <a:alphaModFix/>
          </a:blip>
          <a:stretch>
            <a:fillRect/>
          </a:stretch>
        </p:blipFill>
        <p:spPr>
          <a:xfrm>
            <a:off x="0" y="0"/>
            <a:ext cx="9143998" cy="1006250"/>
          </a:xfrm>
          <a:prstGeom prst="rect">
            <a:avLst/>
          </a:prstGeom>
          <a:noFill/>
          <a:ln>
            <a:noFill/>
          </a:ln>
        </p:spPr>
      </p:pic>
      <p:sp>
        <p:nvSpPr>
          <p:cNvPr id="203" name="Google Shape;203;p31"/>
          <p:cNvSpPr txBox="1"/>
          <p:nvPr/>
        </p:nvSpPr>
        <p:spPr>
          <a:xfrm>
            <a:off x="0" y="1005840"/>
            <a:ext cx="9144000" cy="39600"/>
          </a:xfrm>
          <a:prstGeom prst="rect">
            <a:avLst/>
          </a:prstGeom>
          <a:solidFill>
            <a:srgbClr val="F3922D"/>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04" name="Google Shape;204;p31"/>
          <p:cNvSpPr txBox="1"/>
          <p:nvPr/>
        </p:nvSpPr>
        <p:spPr>
          <a:xfrm>
            <a:off x="0" y="5112800"/>
            <a:ext cx="9144000" cy="39600"/>
          </a:xfrm>
          <a:prstGeom prst="rect">
            <a:avLst/>
          </a:prstGeom>
          <a:solidFill>
            <a:srgbClr val="F3922D"/>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05" name="Google Shape;205;p31"/>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6" name="Google Shape;206;p31"/>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7" name="Google Shape;207;p31"/>
          <p:cNvPicPr preferRelativeResize="0"/>
          <p:nvPr/>
        </p:nvPicPr>
        <p:blipFill>
          <a:blip r:embed="rId3">
            <a:alphaModFix/>
          </a:blip>
          <a:stretch>
            <a:fillRect/>
          </a:stretch>
        </p:blipFill>
        <p:spPr>
          <a:xfrm>
            <a:off x="307425" y="4622779"/>
            <a:ext cx="548700" cy="434046"/>
          </a:xfrm>
          <a:prstGeom prst="rect">
            <a:avLst/>
          </a:prstGeom>
          <a:noFill/>
          <a:ln>
            <a:noFill/>
          </a:ln>
        </p:spPr>
      </p:pic>
      <p:sp>
        <p:nvSpPr>
          <p:cNvPr id="208" name="Google Shape;208;p31"/>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09" name="Google Shape;209;p31"/>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 Filial Prov de Bs As">
  <p:cSld name="SECTION_HEADER_1_1_1_1_1_1_1_1_1_1_1_1">
    <p:spTree>
      <p:nvGrpSpPr>
        <p:cNvPr id="1" name="Shape 210"/>
        <p:cNvGrpSpPr/>
        <p:nvPr/>
      </p:nvGrpSpPr>
      <p:grpSpPr>
        <a:xfrm>
          <a:off x="0" y="0"/>
          <a:ext cx="0" cy="0"/>
          <a:chOff x="0" y="0"/>
          <a:chExt cx="0" cy="0"/>
        </a:xfrm>
      </p:grpSpPr>
      <p:pic>
        <p:nvPicPr>
          <p:cNvPr id="211" name="Google Shape;211;p32"/>
          <p:cNvPicPr preferRelativeResize="0"/>
          <p:nvPr/>
        </p:nvPicPr>
        <p:blipFill>
          <a:blip r:embed="rId2">
            <a:alphaModFix/>
          </a:blip>
          <a:stretch>
            <a:fillRect/>
          </a:stretch>
        </p:blipFill>
        <p:spPr>
          <a:xfrm>
            <a:off x="0" y="0"/>
            <a:ext cx="9143998" cy="1006250"/>
          </a:xfrm>
          <a:prstGeom prst="rect">
            <a:avLst/>
          </a:prstGeom>
          <a:noFill/>
          <a:ln>
            <a:noFill/>
          </a:ln>
        </p:spPr>
      </p:pic>
      <p:sp>
        <p:nvSpPr>
          <p:cNvPr id="212" name="Google Shape;212;p32"/>
          <p:cNvSpPr txBox="1"/>
          <p:nvPr/>
        </p:nvSpPr>
        <p:spPr>
          <a:xfrm>
            <a:off x="0" y="1005840"/>
            <a:ext cx="9144000" cy="39600"/>
          </a:xfrm>
          <a:prstGeom prst="rect">
            <a:avLst/>
          </a:prstGeom>
          <a:solidFill>
            <a:srgbClr val="00A18D"/>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13" name="Google Shape;213;p32"/>
          <p:cNvSpPr txBox="1"/>
          <p:nvPr/>
        </p:nvSpPr>
        <p:spPr>
          <a:xfrm>
            <a:off x="0" y="5112800"/>
            <a:ext cx="9144000" cy="39600"/>
          </a:xfrm>
          <a:prstGeom prst="rect">
            <a:avLst/>
          </a:prstGeom>
          <a:solidFill>
            <a:srgbClr val="00A18D"/>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14" name="Google Shape;214;p32"/>
          <p:cNvPicPr preferRelativeResize="0"/>
          <p:nvPr/>
        </p:nvPicPr>
        <p:blipFill>
          <a:blip r:embed="rId3">
            <a:alphaModFix/>
          </a:blip>
          <a:stretch>
            <a:fillRect/>
          </a:stretch>
        </p:blipFill>
        <p:spPr>
          <a:xfrm>
            <a:off x="8461050" y="223528"/>
            <a:ext cx="406675" cy="559187"/>
          </a:xfrm>
          <a:prstGeom prst="rect">
            <a:avLst/>
          </a:prstGeom>
          <a:noFill/>
          <a:ln>
            <a:noFill/>
          </a:ln>
        </p:spPr>
      </p:pic>
      <p:sp>
        <p:nvSpPr>
          <p:cNvPr id="215" name="Google Shape;215;p32"/>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6" name="Google Shape;216;p32"/>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7" name="Google Shape;217;p32"/>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218" name="Google Shape;218;p32"/>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19" name="Google Shape;219;p32"/>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 Automotriz">
  <p:cSld name="SECTION_HEADER_1_1_1_1_1_1_1_1_1_1_1_1_1">
    <p:spTree>
      <p:nvGrpSpPr>
        <p:cNvPr id="1" name="Shape 220"/>
        <p:cNvGrpSpPr/>
        <p:nvPr/>
      </p:nvGrpSpPr>
      <p:grpSpPr>
        <a:xfrm>
          <a:off x="0" y="0"/>
          <a:ext cx="0" cy="0"/>
          <a:chOff x="0" y="0"/>
          <a:chExt cx="0" cy="0"/>
        </a:xfrm>
      </p:grpSpPr>
      <p:pic>
        <p:nvPicPr>
          <p:cNvPr id="221" name="Google Shape;221;p33"/>
          <p:cNvPicPr preferRelativeResize="0"/>
          <p:nvPr/>
        </p:nvPicPr>
        <p:blipFill>
          <a:blip r:embed="rId2">
            <a:alphaModFix/>
          </a:blip>
          <a:stretch>
            <a:fillRect/>
          </a:stretch>
        </p:blipFill>
        <p:spPr>
          <a:xfrm>
            <a:off x="0" y="0"/>
            <a:ext cx="9143998" cy="1006250"/>
          </a:xfrm>
          <a:prstGeom prst="rect">
            <a:avLst/>
          </a:prstGeom>
          <a:noFill/>
          <a:ln>
            <a:noFill/>
          </a:ln>
        </p:spPr>
      </p:pic>
      <p:sp>
        <p:nvSpPr>
          <p:cNvPr id="222" name="Google Shape;222;p33"/>
          <p:cNvSpPr txBox="1"/>
          <p:nvPr/>
        </p:nvSpPr>
        <p:spPr>
          <a:xfrm>
            <a:off x="0" y="1006250"/>
            <a:ext cx="9144000" cy="39600"/>
          </a:xfrm>
          <a:prstGeom prst="rect">
            <a:avLst/>
          </a:prstGeom>
          <a:solidFill>
            <a:srgbClr val="66A59D"/>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23" name="Google Shape;223;p33"/>
          <p:cNvSpPr txBox="1"/>
          <p:nvPr/>
        </p:nvSpPr>
        <p:spPr>
          <a:xfrm>
            <a:off x="0" y="5112800"/>
            <a:ext cx="9144000" cy="39600"/>
          </a:xfrm>
          <a:prstGeom prst="rect">
            <a:avLst/>
          </a:prstGeom>
          <a:solidFill>
            <a:srgbClr val="66A59D"/>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24" name="Google Shape;224;p33"/>
          <p:cNvPicPr preferRelativeResize="0"/>
          <p:nvPr/>
        </p:nvPicPr>
        <p:blipFill>
          <a:blip r:embed="rId3">
            <a:alphaModFix/>
          </a:blip>
          <a:stretch>
            <a:fillRect/>
          </a:stretch>
        </p:blipFill>
        <p:spPr>
          <a:xfrm>
            <a:off x="8392525" y="219675"/>
            <a:ext cx="548700" cy="548700"/>
          </a:xfrm>
          <a:prstGeom prst="rect">
            <a:avLst/>
          </a:prstGeom>
          <a:noFill/>
          <a:ln>
            <a:noFill/>
          </a:ln>
        </p:spPr>
      </p:pic>
      <p:sp>
        <p:nvSpPr>
          <p:cNvPr id="225" name="Google Shape;225;p33"/>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6" name="Google Shape;226;p33"/>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7" name="Google Shape;227;p33"/>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228" name="Google Shape;228;p33"/>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29" name="Google Shape;229;p33"/>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 Estudios Económicos">
  <p:cSld name="TITLE_1_1_1_1">
    <p:spTree>
      <p:nvGrpSpPr>
        <p:cNvPr id="1" name="Shape 26"/>
        <p:cNvGrpSpPr/>
        <p:nvPr/>
      </p:nvGrpSpPr>
      <p:grpSpPr>
        <a:xfrm>
          <a:off x="0" y="0"/>
          <a:ext cx="0" cy="0"/>
          <a:chOff x="0" y="0"/>
          <a:chExt cx="0" cy="0"/>
        </a:xfrm>
      </p:grpSpPr>
      <p:pic>
        <p:nvPicPr>
          <p:cNvPr id="27" name="Google Shape;27;p6"/>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28" name="Google Shape;28;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29" name="Google Shape;29;p6"/>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 name="Google Shape;30;p6"/>
          <p:cNvSpPr/>
          <p:nvPr/>
        </p:nvSpPr>
        <p:spPr>
          <a:xfrm>
            <a:off x="2719250" y="1399750"/>
            <a:ext cx="437400" cy="133800"/>
          </a:xfrm>
          <a:prstGeom prst="rect">
            <a:avLst/>
          </a:prstGeom>
          <a:solidFill>
            <a:srgbClr val="BB27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 ADIMRA Joven">
  <p:cSld name="SECTION_HEADER_1_1_1_1_1_1_1_1_1_1_1_1_1_1">
    <p:spTree>
      <p:nvGrpSpPr>
        <p:cNvPr id="1" name="Shape 230"/>
        <p:cNvGrpSpPr/>
        <p:nvPr/>
      </p:nvGrpSpPr>
      <p:grpSpPr>
        <a:xfrm>
          <a:off x="0" y="0"/>
          <a:ext cx="0" cy="0"/>
          <a:chOff x="0" y="0"/>
          <a:chExt cx="0" cy="0"/>
        </a:xfrm>
      </p:grpSpPr>
      <p:pic>
        <p:nvPicPr>
          <p:cNvPr id="231" name="Google Shape;231;p34"/>
          <p:cNvPicPr preferRelativeResize="0"/>
          <p:nvPr/>
        </p:nvPicPr>
        <p:blipFill>
          <a:blip r:embed="rId2">
            <a:alphaModFix/>
          </a:blip>
          <a:stretch>
            <a:fillRect/>
          </a:stretch>
        </p:blipFill>
        <p:spPr>
          <a:xfrm>
            <a:off x="0" y="0"/>
            <a:ext cx="9143998" cy="1006250"/>
          </a:xfrm>
          <a:prstGeom prst="rect">
            <a:avLst/>
          </a:prstGeom>
          <a:noFill/>
          <a:ln>
            <a:noFill/>
          </a:ln>
        </p:spPr>
      </p:pic>
      <p:sp>
        <p:nvSpPr>
          <p:cNvPr id="232" name="Google Shape;232;p34"/>
          <p:cNvSpPr txBox="1"/>
          <p:nvPr/>
        </p:nvSpPr>
        <p:spPr>
          <a:xfrm>
            <a:off x="0" y="1005840"/>
            <a:ext cx="9144000" cy="39600"/>
          </a:xfrm>
          <a:prstGeom prst="rect">
            <a:avLst/>
          </a:prstGeom>
          <a:solidFill>
            <a:srgbClr val="BB271A"/>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33" name="Google Shape;233;p34"/>
          <p:cNvSpPr txBox="1"/>
          <p:nvPr/>
        </p:nvSpPr>
        <p:spPr>
          <a:xfrm>
            <a:off x="0" y="5112800"/>
            <a:ext cx="9144000" cy="39600"/>
          </a:xfrm>
          <a:prstGeom prst="rect">
            <a:avLst/>
          </a:prstGeom>
          <a:solidFill>
            <a:srgbClr val="BB271A"/>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34" name="Google Shape;234;p34"/>
          <p:cNvPicPr preferRelativeResize="0"/>
          <p:nvPr/>
        </p:nvPicPr>
        <p:blipFill>
          <a:blip r:embed="rId3">
            <a:alphaModFix/>
          </a:blip>
          <a:stretch>
            <a:fillRect/>
          </a:stretch>
        </p:blipFill>
        <p:spPr>
          <a:xfrm>
            <a:off x="1155021" y="4599498"/>
            <a:ext cx="1083130" cy="480600"/>
          </a:xfrm>
          <a:prstGeom prst="rect">
            <a:avLst/>
          </a:prstGeom>
          <a:noFill/>
          <a:ln>
            <a:noFill/>
          </a:ln>
        </p:spPr>
      </p:pic>
      <p:sp>
        <p:nvSpPr>
          <p:cNvPr id="235" name="Google Shape;235;p34"/>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6" name="Google Shape;236;p34"/>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7" name="Google Shape;237;p34"/>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238" name="Google Shape;238;p34"/>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39" name="Google Shape;239;p34"/>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 Desarrollo de proveedores">
  <p:cSld name="SECTION_HEADER_1_1_1_1_1_1_1_1_1_1_1_1_1_1_1">
    <p:spTree>
      <p:nvGrpSpPr>
        <p:cNvPr id="1" name="Shape 240"/>
        <p:cNvGrpSpPr/>
        <p:nvPr/>
      </p:nvGrpSpPr>
      <p:grpSpPr>
        <a:xfrm>
          <a:off x="0" y="0"/>
          <a:ext cx="0" cy="0"/>
          <a:chOff x="0" y="0"/>
          <a:chExt cx="0" cy="0"/>
        </a:xfrm>
      </p:grpSpPr>
      <p:pic>
        <p:nvPicPr>
          <p:cNvPr id="241" name="Google Shape;241;p35"/>
          <p:cNvPicPr preferRelativeResize="0"/>
          <p:nvPr/>
        </p:nvPicPr>
        <p:blipFill>
          <a:blip r:embed="rId2">
            <a:alphaModFix/>
          </a:blip>
          <a:stretch>
            <a:fillRect/>
          </a:stretch>
        </p:blipFill>
        <p:spPr>
          <a:xfrm>
            <a:off x="0" y="0"/>
            <a:ext cx="9143998" cy="1006250"/>
          </a:xfrm>
          <a:prstGeom prst="rect">
            <a:avLst/>
          </a:prstGeom>
          <a:noFill/>
          <a:ln>
            <a:noFill/>
          </a:ln>
        </p:spPr>
      </p:pic>
      <p:sp>
        <p:nvSpPr>
          <p:cNvPr id="242" name="Google Shape;242;p35"/>
          <p:cNvSpPr txBox="1"/>
          <p:nvPr/>
        </p:nvSpPr>
        <p:spPr>
          <a:xfrm>
            <a:off x="0" y="1005840"/>
            <a:ext cx="9144000" cy="39600"/>
          </a:xfrm>
          <a:prstGeom prst="rect">
            <a:avLst/>
          </a:prstGeom>
          <a:solidFill>
            <a:srgbClr val="52314C"/>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43" name="Google Shape;243;p35"/>
          <p:cNvSpPr txBox="1"/>
          <p:nvPr/>
        </p:nvSpPr>
        <p:spPr>
          <a:xfrm>
            <a:off x="0" y="5112800"/>
            <a:ext cx="9144000" cy="39600"/>
          </a:xfrm>
          <a:prstGeom prst="rect">
            <a:avLst/>
          </a:prstGeom>
          <a:solidFill>
            <a:srgbClr val="52314C"/>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44" name="Google Shape;244;p35"/>
          <p:cNvPicPr preferRelativeResize="0"/>
          <p:nvPr/>
        </p:nvPicPr>
        <p:blipFill>
          <a:blip r:embed="rId3">
            <a:alphaModFix/>
          </a:blip>
          <a:stretch>
            <a:fillRect/>
          </a:stretch>
        </p:blipFill>
        <p:spPr>
          <a:xfrm>
            <a:off x="8379550" y="232649"/>
            <a:ext cx="548700" cy="548700"/>
          </a:xfrm>
          <a:prstGeom prst="rect">
            <a:avLst/>
          </a:prstGeom>
          <a:noFill/>
          <a:ln>
            <a:noFill/>
          </a:ln>
        </p:spPr>
      </p:pic>
      <p:sp>
        <p:nvSpPr>
          <p:cNvPr id="245" name="Google Shape;245;p35"/>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6" name="Google Shape;246;p35"/>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7" name="Google Shape;247;p35"/>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248" name="Google Shape;248;p35"/>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49" name="Google Shape;249;p35"/>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 Energía">
  <p:cSld name="SECTION_HEADER_1_1_1_1_1_1_1_1_1_1_1_1_1_1_1_1">
    <p:spTree>
      <p:nvGrpSpPr>
        <p:cNvPr id="1" name="Shape 250"/>
        <p:cNvGrpSpPr/>
        <p:nvPr/>
      </p:nvGrpSpPr>
      <p:grpSpPr>
        <a:xfrm>
          <a:off x="0" y="0"/>
          <a:ext cx="0" cy="0"/>
          <a:chOff x="0" y="0"/>
          <a:chExt cx="0" cy="0"/>
        </a:xfrm>
      </p:grpSpPr>
      <p:pic>
        <p:nvPicPr>
          <p:cNvPr id="251" name="Google Shape;251;p36"/>
          <p:cNvPicPr preferRelativeResize="0"/>
          <p:nvPr/>
        </p:nvPicPr>
        <p:blipFill>
          <a:blip r:embed="rId2">
            <a:alphaModFix/>
          </a:blip>
          <a:stretch>
            <a:fillRect/>
          </a:stretch>
        </p:blipFill>
        <p:spPr>
          <a:xfrm>
            <a:off x="0" y="0"/>
            <a:ext cx="9143998" cy="1006250"/>
          </a:xfrm>
          <a:prstGeom prst="rect">
            <a:avLst/>
          </a:prstGeom>
          <a:noFill/>
          <a:ln>
            <a:noFill/>
          </a:ln>
        </p:spPr>
      </p:pic>
      <p:sp>
        <p:nvSpPr>
          <p:cNvPr id="252" name="Google Shape;252;p36"/>
          <p:cNvSpPr txBox="1"/>
          <p:nvPr/>
        </p:nvSpPr>
        <p:spPr>
          <a:xfrm>
            <a:off x="0" y="1005840"/>
            <a:ext cx="9144000" cy="39600"/>
          </a:xfrm>
          <a:prstGeom prst="rect">
            <a:avLst/>
          </a:prstGeom>
          <a:solidFill>
            <a:srgbClr val="7D1B3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53" name="Google Shape;253;p36"/>
          <p:cNvSpPr txBox="1"/>
          <p:nvPr/>
        </p:nvSpPr>
        <p:spPr>
          <a:xfrm>
            <a:off x="0" y="5112800"/>
            <a:ext cx="9144000" cy="39600"/>
          </a:xfrm>
          <a:prstGeom prst="rect">
            <a:avLst/>
          </a:prstGeom>
          <a:solidFill>
            <a:srgbClr val="7D1B3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54" name="Google Shape;254;p36"/>
          <p:cNvPicPr preferRelativeResize="0"/>
          <p:nvPr/>
        </p:nvPicPr>
        <p:blipFill>
          <a:blip r:embed="rId3">
            <a:alphaModFix/>
          </a:blip>
          <a:stretch>
            <a:fillRect/>
          </a:stretch>
        </p:blipFill>
        <p:spPr>
          <a:xfrm>
            <a:off x="8397991" y="241150"/>
            <a:ext cx="530259" cy="530275"/>
          </a:xfrm>
          <a:prstGeom prst="rect">
            <a:avLst/>
          </a:prstGeom>
          <a:noFill/>
          <a:ln>
            <a:noFill/>
          </a:ln>
        </p:spPr>
      </p:pic>
      <p:sp>
        <p:nvSpPr>
          <p:cNvPr id="255" name="Google Shape;255;p36"/>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6" name="Google Shape;256;p36"/>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7" name="Google Shape;257;p36"/>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258" name="Google Shape;258;p36"/>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59" name="Google Shape;259;p36"/>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 Equidad">
  <p:cSld name="SECTION_HEADER_1_1_1_1_1_1_1_1_1_1_1_1_1_1_1_1_1">
    <p:spTree>
      <p:nvGrpSpPr>
        <p:cNvPr id="1" name="Shape 260"/>
        <p:cNvGrpSpPr/>
        <p:nvPr/>
      </p:nvGrpSpPr>
      <p:grpSpPr>
        <a:xfrm>
          <a:off x="0" y="0"/>
          <a:ext cx="0" cy="0"/>
          <a:chOff x="0" y="0"/>
          <a:chExt cx="0" cy="0"/>
        </a:xfrm>
      </p:grpSpPr>
      <p:pic>
        <p:nvPicPr>
          <p:cNvPr id="261" name="Google Shape;261;p37"/>
          <p:cNvPicPr preferRelativeResize="0"/>
          <p:nvPr/>
        </p:nvPicPr>
        <p:blipFill>
          <a:blip r:embed="rId2">
            <a:alphaModFix/>
          </a:blip>
          <a:stretch>
            <a:fillRect/>
          </a:stretch>
        </p:blipFill>
        <p:spPr>
          <a:xfrm>
            <a:off x="0" y="0"/>
            <a:ext cx="9143998" cy="1006250"/>
          </a:xfrm>
          <a:prstGeom prst="rect">
            <a:avLst/>
          </a:prstGeom>
          <a:noFill/>
          <a:ln>
            <a:noFill/>
          </a:ln>
        </p:spPr>
      </p:pic>
      <p:sp>
        <p:nvSpPr>
          <p:cNvPr id="262" name="Google Shape;262;p37"/>
          <p:cNvSpPr txBox="1"/>
          <p:nvPr/>
        </p:nvSpPr>
        <p:spPr>
          <a:xfrm>
            <a:off x="0" y="1003925"/>
            <a:ext cx="9144000" cy="39600"/>
          </a:xfrm>
          <a:prstGeom prst="rect">
            <a:avLst/>
          </a:prstGeom>
          <a:solidFill>
            <a:srgbClr val="7E2CFF"/>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63" name="Google Shape;263;p37"/>
          <p:cNvSpPr/>
          <p:nvPr/>
        </p:nvSpPr>
        <p:spPr>
          <a:xfrm>
            <a:off x="307425" y="935075"/>
            <a:ext cx="437400" cy="17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7"/>
          <p:cNvSpPr txBox="1"/>
          <p:nvPr/>
        </p:nvSpPr>
        <p:spPr>
          <a:xfrm>
            <a:off x="0" y="5112800"/>
            <a:ext cx="9144000" cy="39600"/>
          </a:xfrm>
          <a:prstGeom prst="rect">
            <a:avLst/>
          </a:prstGeom>
          <a:solidFill>
            <a:srgbClr val="7E2CFF"/>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65" name="Google Shape;265;p37"/>
          <p:cNvPicPr preferRelativeResize="0"/>
          <p:nvPr/>
        </p:nvPicPr>
        <p:blipFill>
          <a:blip r:embed="rId3">
            <a:alphaModFix/>
          </a:blip>
          <a:stretch>
            <a:fillRect/>
          </a:stretch>
        </p:blipFill>
        <p:spPr>
          <a:xfrm>
            <a:off x="8379550" y="232650"/>
            <a:ext cx="548700" cy="548700"/>
          </a:xfrm>
          <a:prstGeom prst="rect">
            <a:avLst/>
          </a:prstGeom>
          <a:noFill/>
          <a:ln>
            <a:noFill/>
          </a:ln>
        </p:spPr>
      </p:pic>
      <p:sp>
        <p:nvSpPr>
          <p:cNvPr id="266" name="Google Shape;266;p37"/>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67" name="Google Shape;267;p37"/>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268" name="Google Shape;268;p37"/>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69" name="Google Shape;269;p37"/>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 Tecnología">
  <p:cSld name="SECTION_HEADER_1_1_1_1_1_1_1_1_1_1_1_1_1_1_1_1_1_1">
    <p:spTree>
      <p:nvGrpSpPr>
        <p:cNvPr id="1" name="Shape 270"/>
        <p:cNvGrpSpPr/>
        <p:nvPr/>
      </p:nvGrpSpPr>
      <p:grpSpPr>
        <a:xfrm>
          <a:off x="0" y="0"/>
          <a:ext cx="0" cy="0"/>
          <a:chOff x="0" y="0"/>
          <a:chExt cx="0" cy="0"/>
        </a:xfrm>
      </p:grpSpPr>
      <p:sp>
        <p:nvSpPr>
          <p:cNvPr id="271" name="Google Shape;271;p38"/>
          <p:cNvSpPr txBox="1"/>
          <p:nvPr/>
        </p:nvSpPr>
        <p:spPr>
          <a:xfrm>
            <a:off x="0" y="1005840"/>
            <a:ext cx="9144000" cy="39600"/>
          </a:xfrm>
          <a:prstGeom prst="rect">
            <a:avLst/>
          </a:prstGeom>
          <a:solidFill>
            <a:srgbClr val="00498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72" name="Google Shape;272;p38"/>
          <p:cNvPicPr preferRelativeResize="0"/>
          <p:nvPr/>
        </p:nvPicPr>
        <p:blipFill>
          <a:blip r:embed="rId2">
            <a:alphaModFix/>
          </a:blip>
          <a:stretch>
            <a:fillRect/>
          </a:stretch>
        </p:blipFill>
        <p:spPr>
          <a:xfrm>
            <a:off x="0" y="0"/>
            <a:ext cx="9143998" cy="1006250"/>
          </a:xfrm>
          <a:prstGeom prst="rect">
            <a:avLst/>
          </a:prstGeom>
          <a:noFill/>
          <a:ln>
            <a:noFill/>
          </a:ln>
        </p:spPr>
      </p:pic>
      <p:sp>
        <p:nvSpPr>
          <p:cNvPr id="273" name="Google Shape;273;p38"/>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4" name="Google Shape;274;p38"/>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5" name="Google Shape;275;p38"/>
          <p:cNvPicPr preferRelativeResize="0"/>
          <p:nvPr/>
        </p:nvPicPr>
        <p:blipFill>
          <a:blip r:embed="rId3">
            <a:alphaModFix/>
          </a:blip>
          <a:stretch>
            <a:fillRect/>
          </a:stretch>
        </p:blipFill>
        <p:spPr>
          <a:xfrm>
            <a:off x="307425" y="4622779"/>
            <a:ext cx="548700" cy="434046"/>
          </a:xfrm>
          <a:prstGeom prst="rect">
            <a:avLst/>
          </a:prstGeom>
          <a:noFill/>
          <a:ln>
            <a:noFill/>
          </a:ln>
        </p:spPr>
      </p:pic>
      <p:sp>
        <p:nvSpPr>
          <p:cNvPr id="276" name="Google Shape;276;p38"/>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77" name="Google Shape;277;p38"/>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8" name="Google Shape;278;p38"/>
          <p:cNvSpPr txBox="1"/>
          <p:nvPr/>
        </p:nvSpPr>
        <p:spPr>
          <a:xfrm>
            <a:off x="0" y="5112800"/>
            <a:ext cx="9144000" cy="39600"/>
          </a:xfrm>
          <a:prstGeom prst="rect">
            <a:avLst/>
          </a:prstGeom>
          <a:solidFill>
            <a:srgbClr val="00498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79" name="Google Shape;279;p38"/>
          <p:cNvPicPr preferRelativeResize="0"/>
          <p:nvPr/>
        </p:nvPicPr>
        <p:blipFill>
          <a:blip r:embed="rId4">
            <a:alphaModFix/>
          </a:blip>
          <a:stretch>
            <a:fillRect/>
          </a:stretch>
        </p:blipFill>
        <p:spPr>
          <a:xfrm>
            <a:off x="8426575" y="185628"/>
            <a:ext cx="548700" cy="5487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952">
          <p15:clr>
            <a:srgbClr val="FA7B17"/>
          </p15:clr>
        </p15:guide>
        <p15:guide id="2" pos="194">
          <p15:clr>
            <a:srgbClr val="FA7B17"/>
          </p15:clr>
        </p15:guide>
        <p15:guide id="3" pos="5566">
          <p15:clr>
            <a:srgbClr val="FA7B17"/>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0"/>
        <p:cNvGrpSpPr/>
        <p:nvPr/>
      </p:nvGrpSpPr>
      <p:grpSpPr>
        <a:xfrm>
          <a:off x="0" y="0"/>
          <a:ext cx="0" cy="0"/>
          <a:chOff x="0" y="0"/>
          <a:chExt cx="0" cy="0"/>
        </a:xfrm>
      </p:grpSpPr>
      <p:pic>
        <p:nvPicPr>
          <p:cNvPr id="281" name="Google Shape;281;p39"/>
          <p:cNvPicPr preferRelativeResize="0"/>
          <p:nvPr/>
        </p:nvPicPr>
        <p:blipFill>
          <a:blip r:embed="rId2">
            <a:alphaModFix/>
          </a:blip>
          <a:stretch>
            <a:fillRect/>
          </a:stretch>
        </p:blipFill>
        <p:spPr>
          <a:xfrm>
            <a:off x="0" y="0"/>
            <a:ext cx="9143998" cy="51435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282"/>
        <p:cNvGrpSpPr/>
        <p:nvPr/>
      </p:nvGrpSpPr>
      <p:grpSpPr>
        <a:xfrm>
          <a:off x="0" y="0"/>
          <a:ext cx="0" cy="0"/>
          <a:chOff x="0" y="0"/>
          <a:chExt cx="0" cy="0"/>
        </a:xfrm>
      </p:grpSpPr>
      <p:pic>
        <p:nvPicPr>
          <p:cNvPr id="283" name="Google Shape;283;p40"/>
          <p:cNvPicPr preferRelativeResize="0"/>
          <p:nvPr/>
        </p:nvPicPr>
        <p:blipFill>
          <a:blip r:embed="rId2">
            <a:alphaModFix/>
          </a:blip>
          <a:stretch>
            <a:fillRect/>
          </a:stretch>
        </p:blipFill>
        <p:spPr>
          <a:xfrm rot="5400000">
            <a:off x="-1890412" y="1880975"/>
            <a:ext cx="5162374" cy="1381550"/>
          </a:xfrm>
          <a:prstGeom prst="rect">
            <a:avLst/>
          </a:prstGeom>
          <a:noFill/>
          <a:ln>
            <a:noFill/>
          </a:ln>
        </p:spPr>
      </p:pic>
      <p:pic>
        <p:nvPicPr>
          <p:cNvPr id="284" name="Google Shape;284;p40"/>
          <p:cNvPicPr preferRelativeResize="0"/>
          <p:nvPr/>
        </p:nvPicPr>
        <p:blipFill>
          <a:blip r:embed="rId2">
            <a:alphaModFix/>
          </a:blip>
          <a:stretch>
            <a:fillRect/>
          </a:stretch>
        </p:blipFill>
        <p:spPr>
          <a:xfrm rot="5400000">
            <a:off x="6459850" y="2468775"/>
            <a:ext cx="5162350" cy="205950"/>
          </a:xfrm>
          <a:prstGeom prst="rect">
            <a:avLst/>
          </a:prstGeom>
          <a:noFill/>
          <a:ln>
            <a:noFill/>
          </a:ln>
        </p:spPr>
      </p:pic>
      <p:sp>
        <p:nvSpPr>
          <p:cNvPr id="285" name="Google Shape;285;p40"/>
          <p:cNvSpPr/>
          <p:nvPr/>
        </p:nvSpPr>
        <p:spPr>
          <a:xfrm rot="-5400000">
            <a:off x="1144900" y="503950"/>
            <a:ext cx="437400" cy="17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1008">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6"/>
        <p:cNvGrpSpPr/>
        <p:nvPr/>
      </p:nvGrpSpPr>
      <p:grpSpPr>
        <a:xfrm>
          <a:off x="0" y="0"/>
          <a:ext cx="0" cy="0"/>
          <a:chOff x="0" y="0"/>
          <a:chExt cx="0" cy="0"/>
        </a:xfrm>
      </p:grpSpPr>
      <p:sp>
        <p:nvSpPr>
          <p:cNvPr id="287" name="Google Shape;287;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 Desarrollo Fed y Ven">
  <p:cSld name="TITLE_1_1_1_1_1">
    <p:spTree>
      <p:nvGrpSpPr>
        <p:cNvPr id="1" name="Shape 31"/>
        <p:cNvGrpSpPr/>
        <p:nvPr/>
      </p:nvGrpSpPr>
      <p:grpSpPr>
        <a:xfrm>
          <a:off x="0" y="0"/>
          <a:ext cx="0" cy="0"/>
          <a:chOff x="0" y="0"/>
          <a:chExt cx="0" cy="0"/>
        </a:xfrm>
      </p:grpSpPr>
      <p:pic>
        <p:nvPicPr>
          <p:cNvPr id="32" name="Google Shape;32;p7"/>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33" name="Google Shape;33;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34" name="Google Shape;34;p7"/>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 name="Google Shape;35;p7"/>
          <p:cNvSpPr/>
          <p:nvPr/>
        </p:nvSpPr>
        <p:spPr>
          <a:xfrm>
            <a:off x="2719250" y="1399750"/>
            <a:ext cx="437400" cy="133800"/>
          </a:xfrm>
          <a:prstGeom prst="rect">
            <a:avLst/>
          </a:prstGeom>
          <a:solidFill>
            <a:srgbClr val="135D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 Asuntos Institucionales">
  <p:cSld name="TITLE_1_1_1_1_1_1">
    <p:spTree>
      <p:nvGrpSpPr>
        <p:cNvPr id="1" name="Shape 36"/>
        <p:cNvGrpSpPr/>
        <p:nvPr/>
      </p:nvGrpSpPr>
      <p:grpSpPr>
        <a:xfrm>
          <a:off x="0" y="0"/>
          <a:ext cx="0" cy="0"/>
          <a:chOff x="0" y="0"/>
          <a:chExt cx="0" cy="0"/>
        </a:xfrm>
      </p:grpSpPr>
      <p:pic>
        <p:nvPicPr>
          <p:cNvPr id="37" name="Google Shape;37;p8"/>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38" name="Google Shape;38;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39" name="Google Shape;39;p8"/>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p8"/>
          <p:cNvSpPr/>
          <p:nvPr/>
        </p:nvSpPr>
        <p:spPr>
          <a:xfrm>
            <a:off x="2719250" y="1399750"/>
            <a:ext cx="437400" cy="133800"/>
          </a:xfrm>
          <a:prstGeom prst="rect">
            <a:avLst/>
          </a:prstGeom>
          <a:solidFill>
            <a:srgbClr val="182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 Gestión de la calidad">
  <p:cSld name="TITLE_1_1_1_1_1_1_1">
    <p:spTree>
      <p:nvGrpSpPr>
        <p:cNvPr id="1" name="Shape 41"/>
        <p:cNvGrpSpPr/>
        <p:nvPr/>
      </p:nvGrpSpPr>
      <p:grpSpPr>
        <a:xfrm>
          <a:off x="0" y="0"/>
          <a:ext cx="0" cy="0"/>
          <a:chOff x="0" y="0"/>
          <a:chExt cx="0" cy="0"/>
        </a:xfrm>
      </p:grpSpPr>
      <p:pic>
        <p:nvPicPr>
          <p:cNvPr id="42" name="Google Shape;42;p9"/>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43" name="Google Shape;43;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44" name="Google Shape;44;p9"/>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 name="Google Shape;45;p9"/>
          <p:cNvSpPr/>
          <p:nvPr/>
        </p:nvSpPr>
        <p:spPr>
          <a:xfrm>
            <a:off x="2719250" y="1399750"/>
            <a:ext cx="437400" cy="133800"/>
          </a:xfrm>
          <a:prstGeom prst="rect">
            <a:avLst/>
          </a:prstGeom>
          <a:solidFill>
            <a:srgbClr val="C09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 ADIMRA incuba">
  <p:cSld name="TITLE_1_1_1_1_1_1_1_1">
    <p:spTree>
      <p:nvGrpSpPr>
        <p:cNvPr id="1" name="Shape 46"/>
        <p:cNvGrpSpPr/>
        <p:nvPr/>
      </p:nvGrpSpPr>
      <p:grpSpPr>
        <a:xfrm>
          <a:off x="0" y="0"/>
          <a:ext cx="0" cy="0"/>
          <a:chOff x="0" y="0"/>
          <a:chExt cx="0" cy="0"/>
        </a:xfrm>
      </p:grpSpPr>
      <p:pic>
        <p:nvPicPr>
          <p:cNvPr id="47" name="Google Shape;47;p10"/>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48" name="Google Shape;48;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49" name="Google Shape;49;p10"/>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10"/>
          <p:cNvSpPr/>
          <p:nvPr/>
        </p:nvSpPr>
        <p:spPr>
          <a:xfrm>
            <a:off x="2719250" y="1399750"/>
            <a:ext cx="437400" cy="133800"/>
          </a:xfrm>
          <a:prstGeom prst="rect">
            <a:avLst/>
          </a:prstGeom>
          <a:solidFill>
            <a:srgbClr val="239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 UVT">
  <p:cSld name="TITLE_1_1_1_1_1_1_1_1_1">
    <p:spTree>
      <p:nvGrpSpPr>
        <p:cNvPr id="1" name="Shape 51"/>
        <p:cNvGrpSpPr/>
        <p:nvPr/>
      </p:nvGrpSpPr>
      <p:grpSpPr>
        <a:xfrm>
          <a:off x="0" y="0"/>
          <a:ext cx="0" cy="0"/>
          <a:chOff x="0" y="0"/>
          <a:chExt cx="0" cy="0"/>
        </a:xfrm>
      </p:grpSpPr>
      <p:pic>
        <p:nvPicPr>
          <p:cNvPr id="52" name="Google Shape;52;p11"/>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53" name="Google Shape;53;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54" name="Google Shape;54;p11"/>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 name="Google Shape;55;p11"/>
          <p:cNvSpPr/>
          <p:nvPr/>
        </p:nvSpPr>
        <p:spPr>
          <a:xfrm>
            <a:off x="2719250" y="1399750"/>
            <a:ext cx="437400" cy="133800"/>
          </a:xfrm>
          <a:prstGeom prst="rect">
            <a:avLst/>
          </a:prstGeom>
          <a:solidFill>
            <a:srgbClr val="239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 IAEA">
  <p:cSld name="TITLE_1_1_1_1_1_1_1_1_1_1">
    <p:spTree>
      <p:nvGrpSpPr>
        <p:cNvPr id="1" name="Shape 56"/>
        <p:cNvGrpSpPr/>
        <p:nvPr/>
      </p:nvGrpSpPr>
      <p:grpSpPr>
        <a:xfrm>
          <a:off x="0" y="0"/>
          <a:ext cx="0" cy="0"/>
          <a:chOff x="0" y="0"/>
          <a:chExt cx="0" cy="0"/>
        </a:xfrm>
      </p:grpSpPr>
      <p:pic>
        <p:nvPicPr>
          <p:cNvPr id="57" name="Google Shape;57;p12"/>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58" name="Google Shape;58;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59" name="Google Shape;59;p12"/>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 name="Google Shape;60;p12"/>
          <p:cNvSpPr/>
          <p:nvPr/>
        </p:nvSpPr>
        <p:spPr>
          <a:xfrm>
            <a:off x="2719250" y="1399750"/>
            <a:ext cx="437400" cy="133800"/>
          </a:xfrm>
          <a:prstGeom prst="rect">
            <a:avLst/>
          </a:prstGeom>
          <a:solidFill>
            <a:srgbClr val="3663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86">
          <p15:clr>
            <a:srgbClr val="EA4335"/>
          </p15:clr>
        </p15:guide>
        <p15:guide id="2" pos="5285">
          <p15:clr>
            <a:srgbClr val="EA4335"/>
          </p15:clr>
        </p15:guide>
        <p15:guide id="3" pos="5624">
          <p15:clr>
            <a:srgbClr val="EA4335"/>
          </p15:clr>
        </p15:guide>
        <p15:guide id="4" orient="horz" pos="144">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lorem@ipsum.com"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hyperlink" Target="https://www.facebook.com/ADIMRA-Asociaci%C3%B3n-de-Industriales-Metal%C3%BArgicos-de-la-Rep%C3%BAblica-Argentina-105704381728882/?hc_ref=ARSxFR9PlUcTuBLNzMR-HxA7_RXc4SaSuk_pItlp-nyKoVhm2mOXfgDlcVMBjdMlJwo&amp;fref=nf&amp;__xts__%5B0%5D=68.ARBw05s15uikKkVDZUc_8Qumhc8EBX_bQuBKE25ky1FHNBPdLvSKisQiKSl2UcV6qLNDKUJgX15DC1BcEV7e0fLe7fjwwPwX7CNgYkPMv17oCYWCNnMqPhNMDlD3zuL6gXNV3DrpsMbBAGdgNlfYDvWz6s0uVBIEmj-dUCTXGNqdt5-cP0Pxjo9WDHh_5-21z7UvfRv4GMjzRTAp6ZjrRWws1pVkhqFlecqEKtQp34qDNEZvv1KMQT5fiMm8-5ERSu7LhLe9RC-tSuN2_douCnFfBeUkLHEm8PL4_NuSIa1Fsewihfo&amp;__tn__=kC-R" TargetMode="External"/><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3"/>
          <p:cNvSpPr/>
          <p:nvPr/>
        </p:nvSpPr>
        <p:spPr>
          <a:xfrm rot="5400000">
            <a:off x="3124100" y="998350"/>
            <a:ext cx="203700" cy="393600"/>
          </a:xfrm>
          <a:prstGeom prst="rect">
            <a:avLst/>
          </a:prstGeom>
          <a:solidFill>
            <a:srgbClr val="FFFF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3"/>
          <p:cNvSpPr txBox="1"/>
          <p:nvPr/>
        </p:nvSpPr>
        <p:spPr>
          <a:xfrm>
            <a:off x="231700" y="173900"/>
            <a:ext cx="32436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Assistant"/>
                <a:ea typeface="Assistant"/>
                <a:cs typeface="Assistant"/>
                <a:sym typeface="Assistant"/>
              </a:rPr>
              <a:t>Recursos</a:t>
            </a:r>
            <a:endParaRPr sz="2000" b="1">
              <a:latin typeface="Assistant"/>
              <a:ea typeface="Assistant"/>
              <a:cs typeface="Assistant"/>
              <a:sym typeface="Assistant"/>
            </a:endParaRPr>
          </a:p>
          <a:p>
            <a:pPr marL="0" lvl="0" indent="0" algn="l" rtl="0">
              <a:spcBef>
                <a:spcPts val="0"/>
              </a:spcBef>
              <a:spcAft>
                <a:spcPts val="0"/>
              </a:spcAft>
              <a:buNone/>
            </a:pPr>
            <a:endParaRPr>
              <a:latin typeface="Assistant"/>
              <a:ea typeface="Assistant"/>
              <a:cs typeface="Assistant"/>
              <a:sym typeface="Assistant"/>
            </a:endParaRPr>
          </a:p>
        </p:txBody>
      </p:sp>
      <p:sp>
        <p:nvSpPr>
          <p:cNvPr id="303" name="Google Shape;303;p43"/>
          <p:cNvSpPr/>
          <p:nvPr/>
        </p:nvSpPr>
        <p:spPr>
          <a:xfrm>
            <a:off x="364575" y="2410413"/>
            <a:ext cx="393600" cy="393600"/>
          </a:xfrm>
          <a:prstGeom prst="rect">
            <a:avLst/>
          </a:prstGeom>
          <a:solidFill>
            <a:srgbClr val="B93D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3"/>
          <p:cNvSpPr/>
          <p:nvPr/>
        </p:nvSpPr>
        <p:spPr>
          <a:xfrm>
            <a:off x="1379055" y="2410413"/>
            <a:ext cx="393600" cy="393600"/>
          </a:xfrm>
          <a:prstGeom prst="rect">
            <a:avLst/>
          </a:prstGeom>
          <a:solidFill>
            <a:srgbClr val="BB27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3"/>
          <p:cNvSpPr/>
          <p:nvPr/>
        </p:nvSpPr>
        <p:spPr>
          <a:xfrm>
            <a:off x="2393535" y="2410413"/>
            <a:ext cx="393600" cy="393600"/>
          </a:xfrm>
          <a:prstGeom prst="rect">
            <a:avLst/>
          </a:prstGeom>
          <a:solidFill>
            <a:srgbClr val="A945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3"/>
          <p:cNvSpPr/>
          <p:nvPr/>
        </p:nvSpPr>
        <p:spPr>
          <a:xfrm>
            <a:off x="3408016" y="2410413"/>
            <a:ext cx="393600" cy="393600"/>
          </a:xfrm>
          <a:prstGeom prst="rect">
            <a:avLst/>
          </a:prstGeom>
          <a:solidFill>
            <a:srgbClr val="F39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3"/>
          <p:cNvSpPr/>
          <p:nvPr/>
        </p:nvSpPr>
        <p:spPr>
          <a:xfrm>
            <a:off x="4422496" y="2410413"/>
            <a:ext cx="393600" cy="393600"/>
          </a:xfrm>
          <a:prstGeom prst="rect">
            <a:avLst/>
          </a:prstGeom>
          <a:solidFill>
            <a:srgbClr val="C09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3"/>
          <p:cNvSpPr/>
          <p:nvPr/>
        </p:nvSpPr>
        <p:spPr>
          <a:xfrm>
            <a:off x="5436976" y="2410413"/>
            <a:ext cx="393600" cy="393600"/>
          </a:xfrm>
          <a:prstGeom prst="rect">
            <a:avLst/>
          </a:prstGeom>
          <a:solidFill>
            <a:srgbClr val="618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3"/>
          <p:cNvSpPr/>
          <p:nvPr/>
        </p:nvSpPr>
        <p:spPr>
          <a:xfrm>
            <a:off x="6451456" y="2410413"/>
            <a:ext cx="393600" cy="393600"/>
          </a:xfrm>
          <a:prstGeom prst="rect">
            <a:avLst/>
          </a:prstGeom>
          <a:solidFill>
            <a:srgbClr val="66A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3"/>
          <p:cNvSpPr/>
          <p:nvPr/>
        </p:nvSpPr>
        <p:spPr>
          <a:xfrm>
            <a:off x="7465936" y="2410413"/>
            <a:ext cx="393600" cy="393600"/>
          </a:xfrm>
          <a:prstGeom prst="rect">
            <a:avLst/>
          </a:prstGeom>
          <a:solidFill>
            <a:srgbClr val="00A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3"/>
          <p:cNvSpPr/>
          <p:nvPr/>
        </p:nvSpPr>
        <p:spPr>
          <a:xfrm>
            <a:off x="364567" y="3861800"/>
            <a:ext cx="393600" cy="393600"/>
          </a:xfrm>
          <a:prstGeom prst="rect">
            <a:avLst/>
          </a:prstGeom>
          <a:solidFill>
            <a:srgbClr val="3663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3"/>
          <p:cNvSpPr/>
          <p:nvPr/>
        </p:nvSpPr>
        <p:spPr>
          <a:xfrm>
            <a:off x="1379047" y="3861800"/>
            <a:ext cx="393600" cy="393600"/>
          </a:xfrm>
          <a:prstGeom prst="rect">
            <a:avLst/>
          </a:prstGeom>
          <a:solidFill>
            <a:srgbClr val="239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3"/>
          <p:cNvSpPr/>
          <p:nvPr/>
        </p:nvSpPr>
        <p:spPr>
          <a:xfrm>
            <a:off x="2393525" y="2883638"/>
            <a:ext cx="8763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Com.Exterior</a:t>
            </a:r>
            <a:endParaRPr sz="900">
              <a:solidFill>
                <a:schemeClr val="dk1"/>
              </a:solidFill>
              <a:latin typeface="Assistant"/>
              <a:ea typeface="Assistant"/>
              <a:cs typeface="Assistant"/>
              <a:sym typeface="Assistant"/>
            </a:endParaRPr>
          </a:p>
        </p:txBody>
      </p:sp>
      <p:sp>
        <p:nvSpPr>
          <p:cNvPr id="314" name="Google Shape;314;p43"/>
          <p:cNvSpPr/>
          <p:nvPr/>
        </p:nvSpPr>
        <p:spPr>
          <a:xfrm>
            <a:off x="1379050" y="2883638"/>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ADIMRA Jóven</a:t>
            </a:r>
            <a:endParaRPr sz="900">
              <a:solidFill>
                <a:schemeClr val="dk1"/>
              </a:solidFill>
              <a:latin typeface="Assistant"/>
              <a:ea typeface="Assistant"/>
              <a:cs typeface="Assistant"/>
              <a:sym typeface="Assistant"/>
            </a:endParaRPr>
          </a:p>
        </p:txBody>
      </p:sp>
      <p:sp>
        <p:nvSpPr>
          <p:cNvPr id="315" name="Google Shape;315;p43"/>
          <p:cNvSpPr/>
          <p:nvPr/>
        </p:nvSpPr>
        <p:spPr>
          <a:xfrm>
            <a:off x="2393525" y="3176175"/>
            <a:ext cx="8763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Negociaciones Internacionales</a:t>
            </a:r>
            <a:endParaRPr sz="900">
              <a:solidFill>
                <a:schemeClr val="dk1"/>
              </a:solidFill>
              <a:latin typeface="Assistant"/>
              <a:ea typeface="Assistant"/>
              <a:cs typeface="Assistant"/>
              <a:sym typeface="Assistant"/>
            </a:endParaRPr>
          </a:p>
        </p:txBody>
      </p:sp>
      <p:sp>
        <p:nvSpPr>
          <p:cNvPr id="316" name="Google Shape;316;p43"/>
          <p:cNvSpPr/>
          <p:nvPr/>
        </p:nvSpPr>
        <p:spPr>
          <a:xfrm>
            <a:off x="5421125" y="2883638"/>
            <a:ext cx="876300" cy="543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Seguridad, Ambiente y Salud</a:t>
            </a:r>
            <a:br>
              <a:rPr lang="en" sz="900">
                <a:solidFill>
                  <a:schemeClr val="dk1"/>
                </a:solidFill>
                <a:latin typeface="Assistant"/>
                <a:ea typeface="Assistant"/>
                <a:cs typeface="Assistant"/>
                <a:sym typeface="Assistant"/>
              </a:rPr>
            </a:br>
            <a:r>
              <a:rPr lang="en" sz="900">
                <a:solidFill>
                  <a:schemeClr val="dk1"/>
                </a:solidFill>
                <a:latin typeface="Assistant"/>
                <a:ea typeface="Assistant"/>
                <a:cs typeface="Assistant"/>
                <a:sym typeface="Assistant"/>
              </a:rPr>
              <a:t>Ocupacional</a:t>
            </a:r>
            <a:endParaRPr sz="900">
              <a:solidFill>
                <a:schemeClr val="dk1"/>
              </a:solidFill>
              <a:latin typeface="Assistant"/>
              <a:ea typeface="Assistant"/>
              <a:cs typeface="Assistant"/>
              <a:sym typeface="Assistant"/>
            </a:endParaRPr>
          </a:p>
        </p:txBody>
      </p:sp>
      <p:sp>
        <p:nvSpPr>
          <p:cNvPr id="317" name="Google Shape;317;p43"/>
          <p:cNvSpPr/>
          <p:nvPr/>
        </p:nvSpPr>
        <p:spPr>
          <a:xfrm>
            <a:off x="3408025" y="2883638"/>
            <a:ext cx="3936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CSI</a:t>
            </a:r>
            <a:endParaRPr sz="900">
              <a:solidFill>
                <a:schemeClr val="dk1"/>
              </a:solidFill>
              <a:latin typeface="Assistant"/>
              <a:ea typeface="Assistant"/>
              <a:cs typeface="Assistant"/>
              <a:sym typeface="Assistant"/>
            </a:endParaRPr>
          </a:p>
        </p:txBody>
      </p:sp>
      <p:sp>
        <p:nvSpPr>
          <p:cNvPr id="318" name="Google Shape;318;p43"/>
          <p:cNvSpPr/>
          <p:nvPr/>
        </p:nvSpPr>
        <p:spPr>
          <a:xfrm>
            <a:off x="4414575" y="2883638"/>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Gestión de la Calidad</a:t>
            </a:r>
            <a:endParaRPr sz="900">
              <a:solidFill>
                <a:schemeClr val="dk1"/>
              </a:solidFill>
              <a:latin typeface="Assistant"/>
              <a:ea typeface="Assistant"/>
              <a:cs typeface="Assistant"/>
              <a:sym typeface="Assistant"/>
            </a:endParaRPr>
          </a:p>
        </p:txBody>
      </p:sp>
      <p:sp>
        <p:nvSpPr>
          <p:cNvPr id="319" name="Google Shape;319;p43"/>
          <p:cNvSpPr/>
          <p:nvPr/>
        </p:nvSpPr>
        <p:spPr>
          <a:xfrm>
            <a:off x="364575" y="2883638"/>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Estudios Económicos</a:t>
            </a:r>
            <a:endParaRPr sz="900">
              <a:solidFill>
                <a:schemeClr val="dk1"/>
              </a:solidFill>
              <a:latin typeface="Assistant"/>
              <a:ea typeface="Assistant"/>
              <a:cs typeface="Assistant"/>
              <a:sym typeface="Assistant"/>
            </a:endParaRPr>
          </a:p>
        </p:txBody>
      </p:sp>
      <p:sp>
        <p:nvSpPr>
          <p:cNvPr id="320" name="Google Shape;320;p43"/>
          <p:cNvSpPr/>
          <p:nvPr/>
        </p:nvSpPr>
        <p:spPr>
          <a:xfrm>
            <a:off x="6451450" y="2883638"/>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Automotriz</a:t>
            </a:r>
            <a:endParaRPr sz="900">
              <a:solidFill>
                <a:schemeClr val="dk1"/>
              </a:solidFill>
              <a:latin typeface="Assistant"/>
              <a:ea typeface="Assistant"/>
              <a:cs typeface="Assistant"/>
              <a:sym typeface="Assistant"/>
            </a:endParaRPr>
          </a:p>
        </p:txBody>
      </p:sp>
      <p:sp>
        <p:nvSpPr>
          <p:cNvPr id="321" name="Google Shape;321;p43"/>
          <p:cNvSpPr/>
          <p:nvPr/>
        </p:nvSpPr>
        <p:spPr>
          <a:xfrm>
            <a:off x="7465925" y="2883638"/>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Filial Prov. BA</a:t>
            </a:r>
            <a:endParaRPr sz="900">
              <a:solidFill>
                <a:schemeClr val="dk1"/>
              </a:solidFill>
              <a:latin typeface="Assistant"/>
              <a:ea typeface="Assistant"/>
              <a:cs typeface="Assistant"/>
              <a:sym typeface="Assistant"/>
            </a:endParaRPr>
          </a:p>
        </p:txBody>
      </p:sp>
      <p:sp>
        <p:nvSpPr>
          <p:cNvPr id="322" name="Google Shape;322;p43"/>
          <p:cNvSpPr/>
          <p:nvPr/>
        </p:nvSpPr>
        <p:spPr>
          <a:xfrm>
            <a:off x="1379050" y="4357650"/>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ADIMRA incuba</a:t>
            </a:r>
            <a:endParaRPr sz="900">
              <a:solidFill>
                <a:schemeClr val="dk1"/>
              </a:solidFill>
              <a:latin typeface="Assistant"/>
              <a:ea typeface="Assistant"/>
              <a:cs typeface="Assistant"/>
              <a:sym typeface="Assistant"/>
            </a:endParaRPr>
          </a:p>
        </p:txBody>
      </p:sp>
      <p:sp>
        <p:nvSpPr>
          <p:cNvPr id="323" name="Google Shape;323;p43"/>
          <p:cNvSpPr/>
          <p:nvPr/>
        </p:nvSpPr>
        <p:spPr>
          <a:xfrm>
            <a:off x="364575" y="4357650"/>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IAEA</a:t>
            </a:r>
            <a:endParaRPr sz="900">
              <a:solidFill>
                <a:schemeClr val="dk1"/>
              </a:solidFill>
              <a:latin typeface="Assistant"/>
              <a:ea typeface="Assistant"/>
              <a:cs typeface="Assistant"/>
              <a:sym typeface="Assistant"/>
            </a:endParaRPr>
          </a:p>
        </p:txBody>
      </p:sp>
      <p:sp>
        <p:nvSpPr>
          <p:cNvPr id="324" name="Google Shape;324;p43"/>
          <p:cNvSpPr/>
          <p:nvPr/>
        </p:nvSpPr>
        <p:spPr>
          <a:xfrm>
            <a:off x="1379050" y="4564225"/>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UVT</a:t>
            </a:r>
            <a:endParaRPr sz="900">
              <a:solidFill>
                <a:schemeClr val="dk1"/>
              </a:solidFill>
              <a:latin typeface="Assistant"/>
              <a:ea typeface="Assistant"/>
              <a:cs typeface="Assistant"/>
              <a:sym typeface="Assistant"/>
            </a:endParaRPr>
          </a:p>
        </p:txBody>
      </p:sp>
      <p:sp>
        <p:nvSpPr>
          <p:cNvPr id="325" name="Google Shape;325;p43"/>
          <p:cNvSpPr/>
          <p:nvPr/>
        </p:nvSpPr>
        <p:spPr>
          <a:xfrm>
            <a:off x="2397682" y="3861825"/>
            <a:ext cx="393600" cy="393600"/>
          </a:xfrm>
          <a:prstGeom prst="rect">
            <a:avLst/>
          </a:prstGeom>
          <a:solidFill>
            <a:srgbClr val="135D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3"/>
          <p:cNvSpPr/>
          <p:nvPr/>
        </p:nvSpPr>
        <p:spPr>
          <a:xfrm>
            <a:off x="3412163" y="3861825"/>
            <a:ext cx="393600" cy="393600"/>
          </a:xfrm>
          <a:prstGeom prst="rect">
            <a:avLst/>
          </a:prstGeom>
          <a:solidFill>
            <a:srgbClr val="182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3"/>
          <p:cNvSpPr/>
          <p:nvPr/>
        </p:nvSpPr>
        <p:spPr>
          <a:xfrm>
            <a:off x="4426643" y="3861825"/>
            <a:ext cx="393600" cy="393600"/>
          </a:xfrm>
          <a:prstGeom prst="rect">
            <a:avLst/>
          </a:prstGeom>
          <a:solidFill>
            <a:srgbClr val="7E2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3"/>
          <p:cNvSpPr/>
          <p:nvPr/>
        </p:nvSpPr>
        <p:spPr>
          <a:xfrm>
            <a:off x="5441123" y="3861825"/>
            <a:ext cx="393600" cy="393600"/>
          </a:xfrm>
          <a:prstGeom prst="rect">
            <a:avLst/>
          </a:prstGeom>
          <a:solidFill>
            <a:srgbClr val="523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3"/>
          <p:cNvSpPr/>
          <p:nvPr/>
        </p:nvSpPr>
        <p:spPr>
          <a:xfrm>
            <a:off x="6455603" y="3861825"/>
            <a:ext cx="393600" cy="393600"/>
          </a:xfrm>
          <a:prstGeom prst="rect">
            <a:avLst/>
          </a:prstGeom>
          <a:solidFill>
            <a:srgbClr val="7D1B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3"/>
          <p:cNvSpPr/>
          <p:nvPr/>
        </p:nvSpPr>
        <p:spPr>
          <a:xfrm>
            <a:off x="4410800" y="4357675"/>
            <a:ext cx="8763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Equidad</a:t>
            </a:r>
            <a:endParaRPr sz="900">
              <a:solidFill>
                <a:schemeClr val="dk1"/>
              </a:solidFill>
              <a:latin typeface="Assistant"/>
              <a:ea typeface="Assistant"/>
              <a:cs typeface="Assistant"/>
              <a:sym typeface="Assistant"/>
            </a:endParaRPr>
          </a:p>
        </p:txBody>
      </p:sp>
      <p:sp>
        <p:nvSpPr>
          <p:cNvPr id="331" name="Google Shape;331;p43"/>
          <p:cNvSpPr/>
          <p:nvPr/>
        </p:nvSpPr>
        <p:spPr>
          <a:xfrm>
            <a:off x="2397700" y="4357675"/>
            <a:ext cx="3936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CSI</a:t>
            </a:r>
            <a:endParaRPr sz="900">
              <a:solidFill>
                <a:schemeClr val="dk1"/>
              </a:solidFill>
              <a:latin typeface="Assistant"/>
              <a:ea typeface="Assistant"/>
              <a:cs typeface="Assistant"/>
              <a:sym typeface="Assistant"/>
            </a:endParaRPr>
          </a:p>
        </p:txBody>
      </p:sp>
      <p:sp>
        <p:nvSpPr>
          <p:cNvPr id="332" name="Google Shape;332;p43"/>
          <p:cNvSpPr/>
          <p:nvPr/>
        </p:nvSpPr>
        <p:spPr>
          <a:xfrm>
            <a:off x="3404250" y="4357675"/>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Asuntos</a:t>
            </a:r>
            <a:br>
              <a:rPr lang="en" sz="900">
                <a:solidFill>
                  <a:schemeClr val="dk1"/>
                </a:solidFill>
                <a:latin typeface="Assistant"/>
                <a:ea typeface="Assistant"/>
                <a:cs typeface="Assistant"/>
                <a:sym typeface="Assistant"/>
              </a:rPr>
            </a:br>
            <a:r>
              <a:rPr lang="en" sz="900">
                <a:solidFill>
                  <a:schemeClr val="dk1"/>
                </a:solidFill>
                <a:latin typeface="Assistant"/>
                <a:ea typeface="Assistant"/>
                <a:cs typeface="Assistant"/>
                <a:sym typeface="Assistant"/>
              </a:rPr>
              <a:t>Institucionales</a:t>
            </a:r>
            <a:endParaRPr sz="900">
              <a:solidFill>
                <a:schemeClr val="dk1"/>
              </a:solidFill>
              <a:latin typeface="Assistant"/>
              <a:ea typeface="Assistant"/>
              <a:cs typeface="Assistant"/>
              <a:sym typeface="Assistant"/>
            </a:endParaRPr>
          </a:p>
        </p:txBody>
      </p:sp>
      <p:sp>
        <p:nvSpPr>
          <p:cNvPr id="333" name="Google Shape;333;p43"/>
          <p:cNvSpPr/>
          <p:nvPr/>
        </p:nvSpPr>
        <p:spPr>
          <a:xfrm>
            <a:off x="5441125" y="4357675"/>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Desarrollo de proveedores</a:t>
            </a:r>
            <a:endParaRPr sz="900">
              <a:solidFill>
                <a:schemeClr val="dk1"/>
              </a:solidFill>
              <a:latin typeface="Assistant"/>
              <a:ea typeface="Assistant"/>
              <a:cs typeface="Assistant"/>
              <a:sym typeface="Assistant"/>
            </a:endParaRPr>
          </a:p>
        </p:txBody>
      </p:sp>
      <p:sp>
        <p:nvSpPr>
          <p:cNvPr id="334" name="Google Shape;334;p43"/>
          <p:cNvSpPr/>
          <p:nvPr/>
        </p:nvSpPr>
        <p:spPr>
          <a:xfrm>
            <a:off x="6455600" y="4357675"/>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Energía</a:t>
            </a:r>
            <a:endParaRPr sz="900">
              <a:solidFill>
                <a:schemeClr val="dk1"/>
              </a:solidFill>
              <a:latin typeface="Assistant"/>
              <a:ea typeface="Assistant"/>
              <a:cs typeface="Assistant"/>
              <a:sym typeface="Assistant"/>
            </a:endParaRPr>
          </a:p>
        </p:txBody>
      </p:sp>
      <p:sp>
        <p:nvSpPr>
          <p:cNvPr id="335" name="Google Shape;335;p43"/>
          <p:cNvSpPr/>
          <p:nvPr/>
        </p:nvSpPr>
        <p:spPr>
          <a:xfrm>
            <a:off x="364575" y="1093300"/>
            <a:ext cx="642600" cy="393600"/>
          </a:xfrm>
          <a:prstGeom prst="rect">
            <a:avLst/>
          </a:prstGeom>
          <a:solidFill>
            <a:srgbClr val="009F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3"/>
          <p:cNvSpPr/>
          <p:nvPr/>
        </p:nvSpPr>
        <p:spPr>
          <a:xfrm>
            <a:off x="1006996" y="1093300"/>
            <a:ext cx="750600" cy="393600"/>
          </a:xfrm>
          <a:prstGeom prst="rect">
            <a:avLst/>
          </a:prstGeom>
          <a:solidFill>
            <a:srgbClr val="004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3"/>
          <p:cNvSpPr/>
          <p:nvPr/>
        </p:nvSpPr>
        <p:spPr>
          <a:xfrm>
            <a:off x="1744131" y="1093300"/>
            <a:ext cx="642600" cy="393600"/>
          </a:xfrm>
          <a:prstGeom prst="rect">
            <a:avLst/>
          </a:prstGeom>
          <a:solidFill>
            <a:srgbClr val="8C9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3"/>
          <p:cNvSpPr/>
          <p:nvPr/>
        </p:nvSpPr>
        <p:spPr>
          <a:xfrm>
            <a:off x="364575" y="1516550"/>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Paleta ADIMRA</a:t>
            </a:r>
            <a:endParaRPr sz="900">
              <a:solidFill>
                <a:schemeClr val="dk1"/>
              </a:solidFill>
              <a:latin typeface="Assistant"/>
              <a:ea typeface="Assistant"/>
              <a:cs typeface="Assistant"/>
              <a:sym typeface="Assistant"/>
            </a:endParaRPr>
          </a:p>
        </p:txBody>
      </p:sp>
      <p:sp>
        <p:nvSpPr>
          <p:cNvPr id="339" name="Google Shape;339;p43"/>
          <p:cNvSpPr/>
          <p:nvPr/>
        </p:nvSpPr>
        <p:spPr>
          <a:xfrm>
            <a:off x="4678325" y="88190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3600" b="1">
                <a:solidFill>
                  <a:schemeClr val="dk1"/>
                </a:solidFill>
                <a:latin typeface="Assistant"/>
                <a:ea typeface="Assistant"/>
                <a:cs typeface="Assistant"/>
                <a:sym typeface="Assistant"/>
              </a:rPr>
              <a:t>Aa</a:t>
            </a:r>
            <a:endParaRPr sz="3600" b="1">
              <a:solidFill>
                <a:schemeClr val="dk1"/>
              </a:solidFill>
              <a:latin typeface="Assistant"/>
              <a:ea typeface="Assistant"/>
              <a:cs typeface="Assistant"/>
              <a:sym typeface="Assistant"/>
            </a:endParaRPr>
          </a:p>
        </p:txBody>
      </p:sp>
      <p:sp>
        <p:nvSpPr>
          <p:cNvPr id="340" name="Google Shape;340;p43"/>
          <p:cNvSpPr/>
          <p:nvPr/>
        </p:nvSpPr>
        <p:spPr>
          <a:xfrm>
            <a:off x="5327100" y="881900"/>
            <a:ext cx="1518000" cy="973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200">
                <a:solidFill>
                  <a:schemeClr val="dk1"/>
                </a:solidFill>
                <a:latin typeface="Assistant"/>
                <a:ea typeface="Assistant"/>
                <a:cs typeface="Assistant"/>
                <a:sym typeface="Assistant"/>
              </a:rPr>
              <a:t>Assistant Normal</a:t>
            </a:r>
            <a:endParaRPr sz="1200">
              <a:solidFill>
                <a:schemeClr val="dk1"/>
              </a:solidFill>
              <a:latin typeface="Assistant"/>
              <a:ea typeface="Assistant"/>
              <a:cs typeface="Assistant"/>
              <a:sym typeface="Assistant"/>
            </a:endParaRPr>
          </a:p>
          <a:p>
            <a:pPr marL="0" lvl="0" indent="0" algn="l" rtl="0">
              <a:lnSpc>
                <a:spcPct val="115000"/>
              </a:lnSpc>
              <a:spcBef>
                <a:spcPts val="0"/>
              </a:spcBef>
              <a:spcAft>
                <a:spcPts val="0"/>
              </a:spcAft>
              <a:buNone/>
            </a:pPr>
            <a:r>
              <a:rPr lang="en" sz="1200">
                <a:solidFill>
                  <a:schemeClr val="dk1"/>
                </a:solidFill>
                <a:latin typeface="Assistant ExtraLight"/>
                <a:ea typeface="Assistant ExtraLight"/>
                <a:cs typeface="Assistant ExtraLight"/>
                <a:sym typeface="Assistant ExtraLight"/>
              </a:rPr>
              <a:t>Assistant Semibold</a:t>
            </a:r>
            <a:endParaRPr sz="1200">
              <a:solidFill>
                <a:schemeClr val="dk1"/>
              </a:solidFill>
              <a:latin typeface="Assistant ExtraLight"/>
              <a:ea typeface="Assistant ExtraLight"/>
              <a:cs typeface="Assistant ExtraLight"/>
              <a:sym typeface="Assistant ExtraLight"/>
            </a:endParaRPr>
          </a:p>
          <a:p>
            <a:pPr marL="0" lvl="0" indent="0" algn="l" rtl="0">
              <a:lnSpc>
                <a:spcPct val="115000"/>
              </a:lnSpc>
              <a:spcBef>
                <a:spcPts val="0"/>
              </a:spcBef>
              <a:spcAft>
                <a:spcPts val="0"/>
              </a:spcAft>
              <a:buNone/>
            </a:pPr>
            <a:r>
              <a:rPr lang="en" sz="1200" b="1">
                <a:solidFill>
                  <a:schemeClr val="dk1"/>
                </a:solidFill>
                <a:latin typeface="Assistant"/>
                <a:ea typeface="Assistant"/>
                <a:cs typeface="Assistant"/>
                <a:sym typeface="Assistant"/>
              </a:rPr>
              <a:t>Assistant Bold</a:t>
            </a:r>
            <a:endParaRPr sz="1200" b="1">
              <a:solidFill>
                <a:schemeClr val="dk1"/>
              </a:solidFill>
              <a:latin typeface="Assistant"/>
              <a:ea typeface="Assistant"/>
              <a:cs typeface="Assistant"/>
              <a:sym typeface="Assistant"/>
            </a:endParaRPr>
          </a:p>
          <a:p>
            <a:pPr marL="0" lvl="0" indent="0" algn="l" rtl="0">
              <a:lnSpc>
                <a:spcPct val="115000"/>
              </a:lnSpc>
              <a:spcBef>
                <a:spcPts val="0"/>
              </a:spcBef>
              <a:spcAft>
                <a:spcPts val="0"/>
              </a:spcAft>
              <a:buNone/>
            </a:pPr>
            <a:r>
              <a:rPr lang="en" sz="1200" b="1">
                <a:solidFill>
                  <a:schemeClr val="dk1"/>
                </a:solidFill>
                <a:latin typeface="Assistant"/>
                <a:ea typeface="Assistant"/>
                <a:cs typeface="Assistant"/>
                <a:sym typeface="Assistant"/>
              </a:rPr>
              <a:t>Assistant ExtraBold</a:t>
            </a:r>
            <a:endParaRPr sz="1200" b="1">
              <a:solidFill>
                <a:schemeClr val="dk1"/>
              </a:solidFill>
              <a:latin typeface="Assistant"/>
              <a:ea typeface="Assistant"/>
              <a:cs typeface="Assistant"/>
              <a:sym typeface="Assistant"/>
            </a:endParaRPr>
          </a:p>
        </p:txBody>
      </p:sp>
      <p:cxnSp>
        <p:nvCxnSpPr>
          <p:cNvPr id="341" name="Google Shape;341;p43"/>
          <p:cNvCxnSpPr/>
          <p:nvPr/>
        </p:nvCxnSpPr>
        <p:spPr>
          <a:xfrm>
            <a:off x="6760775" y="882350"/>
            <a:ext cx="0" cy="1044900"/>
          </a:xfrm>
          <a:prstGeom prst="straightConnector1">
            <a:avLst/>
          </a:prstGeom>
          <a:noFill/>
          <a:ln w="9525" cap="flat" cmpd="sng">
            <a:solidFill>
              <a:schemeClr val="dk2"/>
            </a:solidFill>
            <a:prstDash val="solid"/>
            <a:round/>
            <a:headEnd type="none" w="med" len="med"/>
            <a:tailEnd type="none" w="med" len="med"/>
          </a:ln>
        </p:spPr>
      </p:cxnSp>
      <p:sp>
        <p:nvSpPr>
          <p:cNvPr id="342" name="Google Shape;342;p43"/>
          <p:cNvSpPr/>
          <p:nvPr/>
        </p:nvSpPr>
        <p:spPr>
          <a:xfrm>
            <a:off x="6963100" y="881900"/>
            <a:ext cx="1518000" cy="393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00" b="1">
                <a:solidFill>
                  <a:schemeClr val="dk1"/>
                </a:solidFill>
                <a:latin typeface="Assistant"/>
                <a:ea typeface="Assistant"/>
                <a:cs typeface="Assistant"/>
                <a:sym typeface="Assistant"/>
              </a:rPr>
              <a:t>Títulos:</a:t>
            </a:r>
            <a:r>
              <a:rPr lang="en" sz="1200">
                <a:solidFill>
                  <a:schemeClr val="dk1"/>
                </a:solidFill>
                <a:latin typeface="Assistant"/>
                <a:ea typeface="Assistant"/>
                <a:cs typeface="Assistant"/>
                <a:sym typeface="Assistant"/>
              </a:rPr>
              <a:t>  </a:t>
            </a:r>
            <a:r>
              <a:rPr lang="en" sz="1200">
                <a:solidFill>
                  <a:schemeClr val="dk1"/>
                </a:solidFill>
                <a:highlight>
                  <a:srgbClr val="FFFFFF"/>
                </a:highlight>
                <a:latin typeface="Assistant"/>
                <a:ea typeface="Assistant"/>
                <a:cs typeface="Assistant"/>
                <a:sym typeface="Assistant"/>
              </a:rPr>
              <a:t>≥ 27 pt.</a:t>
            </a:r>
            <a:endParaRPr sz="1200">
              <a:solidFill>
                <a:schemeClr val="dk1"/>
              </a:solidFill>
              <a:highlight>
                <a:srgbClr val="FFFFFF"/>
              </a:highlight>
              <a:latin typeface="Assistant"/>
              <a:ea typeface="Assistant"/>
              <a:cs typeface="Assistant"/>
              <a:sym typeface="Assistant"/>
            </a:endParaRPr>
          </a:p>
          <a:p>
            <a:pPr marL="0" lvl="0" indent="0" algn="l" rtl="0">
              <a:spcBef>
                <a:spcPts val="0"/>
              </a:spcBef>
              <a:spcAft>
                <a:spcPts val="0"/>
              </a:spcAft>
              <a:buNone/>
            </a:pPr>
            <a:r>
              <a:rPr lang="en" sz="1200" b="1">
                <a:solidFill>
                  <a:schemeClr val="dk1"/>
                </a:solidFill>
                <a:highlight>
                  <a:srgbClr val="FFFFFF"/>
                </a:highlight>
                <a:latin typeface="Assistant"/>
                <a:ea typeface="Assistant"/>
                <a:cs typeface="Assistant"/>
                <a:sym typeface="Assistant"/>
              </a:rPr>
              <a:t>Subtítulos:  </a:t>
            </a:r>
            <a:r>
              <a:rPr lang="en" sz="1200">
                <a:solidFill>
                  <a:schemeClr val="dk1"/>
                </a:solidFill>
                <a:highlight>
                  <a:srgbClr val="FFFFFF"/>
                </a:highlight>
                <a:latin typeface="Assistant"/>
                <a:ea typeface="Assistant"/>
                <a:cs typeface="Assistant"/>
                <a:sym typeface="Assistant"/>
              </a:rPr>
              <a:t>≥ 18 pt.</a:t>
            </a:r>
            <a:endParaRPr sz="1200">
              <a:solidFill>
                <a:schemeClr val="dk1"/>
              </a:solidFill>
              <a:highlight>
                <a:srgbClr val="FFFFFF"/>
              </a:highlight>
              <a:latin typeface="Assistant"/>
              <a:ea typeface="Assistant"/>
              <a:cs typeface="Assistant"/>
              <a:sym typeface="Assistant"/>
            </a:endParaRPr>
          </a:p>
        </p:txBody>
      </p:sp>
      <p:sp>
        <p:nvSpPr>
          <p:cNvPr id="343" name="Google Shape;343;p43"/>
          <p:cNvSpPr/>
          <p:nvPr/>
        </p:nvSpPr>
        <p:spPr>
          <a:xfrm>
            <a:off x="6963100" y="1351125"/>
            <a:ext cx="1324800" cy="637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Aplicar en blanco, negro, paleta de color de ADIMRA o de comisión/departamento, según corresponda. </a:t>
            </a:r>
            <a:endParaRPr sz="900">
              <a:solidFill>
                <a:schemeClr val="dk1"/>
              </a:solidFill>
              <a:highlight>
                <a:srgbClr val="FFFFFF"/>
              </a:highlight>
              <a:latin typeface="Assistant"/>
              <a:ea typeface="Assistant"/>
              <a:cs typeface="Assistant"/>
              <a:sym typeface="Assistant"/>
            </a:endParaRPr>
          </a:p>
        </p:txBody>
      </p:sp>
      <p:sp>
        <p:nvSpPr>
          <p:cNvPr id="344" name="Google Shape;344;p43"/>
          <p:cNvSpPr/>
          <p:nvPr/>
        </p:nvSpPr>
        <p:spPr>
          <a:xfrm>
            <a:off x="2386550" y="1093300"/>
            <a:ext cx="642600" cy="393600"/>
          </a:xfrm>
          <a:prstGeom prst="rect">
            <a:avLst/>
          </a:prstGeom>
          <a:solidFill>
            <a:srgbClr val="717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5" name="Google Shape;345;p43"/>
          <p:cNvPicPr preferRelativeResize="0"/>
          <p:nvPr/>
        </p:nvPicPr>
        <p:blipFill>
          <a:blip r:embed="rId3">
            <a:alphaModFix/>
          </a:blip>
          <a:stretch>
            <a:fillRect/>
          </a:stretch>
        </p:blipFill>
        <p:spPr>
          <a:xfrm>
            <a:off x="8287995" y="381894"/>
            <a:ext cx="548700" cy="548692"/>
          </a:xfrm>
          <a:prstGeom prst="rect">
            <a:avLst/>
          </a:prstGeom>
          <a:noFill/>
          <a:ln>
            <a:noFill/>
          </a:ln>
        </p:spPr>
      </p:pic>
      <p:sp>
        <p:nvSpPr>
          <p:cNvPr id="347" name="Google Shape;347;p43"/>
          <p:cNvSpPr/>
          <p:nvPr/>
        </p:nvSpPr>
        <p:spPr>
          <a:xfrm>
            <a:off x="8312875" y="2883644"/>
            <a:ext cx="876300" cy="27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Desarrollo </a:t>
            </a:r>
            <a:br>
              <a:rPr lang="en" sz="900">
                <a:solidFill>
                  <a:schemeClr val="dk1"/>
                </a:solidFill>
                <a:latin typeface="Assistant"/>
                <a:ea typeface="Assistant"/>
                <a:cs typeface="Assistant"/>
                <a:sym typeface="Assistant"/>
              </a:rPr>
            </a:br>
            <a:r>
              <a:rPr lang="en" sz="900">
                <a:solidFill>
                  <a:schemeClr val="dk1"/>
                </a:solidFill>
                <a:latin typeface="Assistant"/>
                <a:ea typeface="Assistant"/>
                <a:cs typeface="Assistant"/>
                <a:sym typeface="Assistant"/>
              </a:rPr>
              <a:t>Federal</a:t>
            </a:r>
            <a:endParaRPr sz="900">
              <a:solidFill>
                <a:schemeClr val="dk1"/>
              </a:solidFill>
              <a:latin typeface="Assistant"/>
              <a:ea typeface="Assistant"/>
              <a:cs typeface="Assistant"/>
              <a:sym typeface="Assistant"/>
            </a:endParaRPr>
          </a:p>
        </p:txBody>
      </p:sp>
      <p:sp>
        <p:nvSpPr>
          <p:cNvPr id="348" name="Google Shape;348;p43"/>
          <p:cNvSpPr/>
          <p:nvPr/>
        </p:nvSpPr>
        <p:spPr>
          <a:xfrm rot="5400000">
            <a:off x="3124100" y="1188250"/>
            <a:ext cx="203700" cy="393600"/>
          </a:xfrm>
          <a:prstGeom prst="rect">
            <a:avLst/>
          </a:pr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3"/>
          <p:cNvSpPr/>
          <p:nvPr/>
        </p:nvSpPr>
        <p:spPr>
          <a:xfrm>
            <a:off x="364575"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#b93d3eff</a:t>
            </a:r>
            <a:endParaRPr sz="800" b="1">
              <a:latin typeface="Assistant"/>
              <a:ea typeface="Assistant"/>
              <a:cs typeface="Assistant"/>
              <a:sym typeface="Assistant"/>
            </a:endParaRPr>
          </a:p>
        </p:txBody>
      </p:sp>
      <p:sp>
        <p:nvSpPr>
          <p:cNvPr id="350" name="Google Shape;350;p43"/>
          <p:cNvSpPr/>
          <p:nvPr/>
        </p:nvSpPr>
        <p:spPr>
          <a:xfrm>
            <a:off x="1365100"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#bb271aff</a:t>
            </a:r>
            <a:endParaRPr sz="800" b="1">
              <a:latin typeface="Assistant"/>
              <a:ea typeface="Assistant"/>
              <a:cs typeface="Assistant"/>
              <a:sym typeface="Assistant"/>
            </a:endParaRPr>
          </a:p>
        </p:txBody>
      </p:sp>
      <p:sp>
        <p:nvSpPr>
          <p:cNvPr id="351" name="Google Shape;351;p43"/>
          <p:cNvSpPr/>
          <p:nvPr/>
        </p:nvSpPr>
        <p:spPr>
          <a:xfrm>
            <a:off x="2386750"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#a94517ff</a:t>
            </a:r>
            <a:endParaRPr sz="800" b="1">
              <a:latin typeface="Assistant"/>
              <a:ea typeface="Assistant"/>
              <a:cs typeface="Assistant"/>
              <a:sym typeface="Assistant"/>
            </a:endParaRPr>
          </a:p>
        </p:txBody>
      </p:sp>
      <p:sp>
        <p:nvSpPr>
          <p:cNvPr id="352" name="Google Shape;352;p43"/>
          <p:cNvSpPr/>
          <p:nvPr/>
        </p:nvSpPr>
        <p:spPr>
          <a:xfrm>
            <a:off x="3408400"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#f3922dff</a:t>
            </a:r>
            <a:endParaRPr sz="800" b="1">
              <a:latin typeface="Assistant"/>
              <a:ea typeface="Assistant"/>
              <a:cs typeface="Assistant"/>
              <a:sym typeface="Assistant"/>
            </a:endParaRPr>
          </a:p>
        </p:txBody>
      </p:sp>
      <p:sp>
        <p:nvSpPr>
          <p:cNvPr id="353" name="Google Shape;353;p43"/>
          <p:cNvSpPr/>
          <p:nvPr/>
        </p:nvSpPr>
        <p:spPr>
          <a:xfrm>
            <a:off x="4423025"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#c0910aff</a:t>
            </a:r>
            <a:endParaRPr sz="800" b="1">
              <a:latin typeface="Assistant"/>
              <a:ea typeface="Assistant"/>
              <a:cs typeface="Assistant"/>
              <a:sym typeface="Assistant"/>
            </a:endParaRPr>
          </a:p>
        </p:txBody>
      </p:sp>
      <p:sp>
        <p:nvSpPr>
          <p:cNvPr id="354" name="Google Shape;354;p43"/>
          <p:cNvSpPr/>
          <p:nvPr/>
        </p:nvSpPr>
        <p:spPr>
          <a:xfrm>
            <a:off x="5437625"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#618656ff</a:t>
            </a:r>
            <a:endParaRPr sz="800" b="1">
              <a:latin typeface="Assistant"/>
              <a:ea typeface="Assistant"/>
              <a:cs typeface="Assistant"/>
              <a:sym typeface="Assistant"/>
            </a:endParaRPr>
          </a:p>
        </p:txBody>
      </p:sp>
      <p:sp>
        <p:nvSpPr>
          <p:cNvPr id="355" name="Google Shape;355;p43"/>
          <p:cNvSpPr/>
          <p:nvPr/>
        </p:nvSpPr>
        <p:spPr>
          <a:xfrm>
            <a:off x="6452250"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#66a59dff</a:t>
            </a:r>
            <a:endParaRPr sz="800" b="1">
              <a:latin typeface="Assistant"/>
              <a:ea typeface="Assistant"/>
              <a:cs typeface="Assistant"/>
              <a:sym typeface="Assistant"/>
            </a:endParaRPr>
          </a:p>
        </p:txBody>
      </p:sp>
      <p:sp>
        <p:nvSpPr>
          <p:cNvPr id="356" name="Google Shape;356;p43"/>
          <p:cNvSpPr/>
          <p:nvPr/>
        </p:nvSpPr>
        <p:spPr>
          <a:xfrm>
            <a:off x="7459825"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#00a18dff</a:t>
            </a:r>
            <a:endParaRPr sz="800" b="1">
              <a:latin typeface="Assistant"/>
              <a:ea typeface="Assistant"/>
              <a:cs typeface="Assistant"/>
              <a:sym typeface="Assistant"/>
            </a:endParaRPr>
          </a:p>
        </p:txBody>
      </p:sp>
      <p:sp>
        <p:nvSpPr>
          <p:cNvPr id="357" name="Google Shape;357;p43"/>
          <p:cNvSpPr/>
          <p:nvPr/>
        </p:nvSpPr>
        <p:spPr>
          <a:xfrm>
            <a:off x="8312375"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#135da9ff</a:t>
            </a:r>
            <a:endParaRPr sz="800" b="1">
              <a:latin typeface="Assistant"/>
              <a:ea typeface="Assistant"/>
              <a:cs typeface="Assistant"/>
              <a:sym typeface="Assistant"/>
            </a:endParaRPr>
          </a:p>
        </p:txBody>
      </p:sp>
      <p:sp>
        <p:nvSpPr>
          <p:cNvPr id="358" name="Google Shape;358;p43"/>
          <p:cNvSpPr/>
          <p:nvPr/>
        </p:nvSpPr>
        <p:spPr>
          <a:xfrm>
            <a:off x="364575" y="3578575"/>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#36636cff</a:t>
            </a:r>
            <a:endParaRPr sz="800" b="1">
              <a:latin typeface="Assistant"/>
              <a:ea typeface="Assistant"/>
              <a:cs typeface="Assistant"/>
              <a:sym typeface="Assistant"/>
            </a:endParaRPr>
          </a:p>
        </p:txBody>
      </p:sp>
      <p:sp>
        <p:nvSpPr>
          <p:cNvPr id="359" name="Google Shape;359;p43"/>
          <p:cNvSpPr/>
          <p:nvPr/>
        </p:nvSpPr>
        <p:spPr>
          <a:xfrm>
            <a:off x="1379200" y="3578575"/>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#2397c3ff</a:t>
            </a:r>
            <a:endParaRPr sz="800" b="1">
              <a:latin typeface="Assistant"/>
              <a:ea typeface="Assistant"/>
              <a:cs typeface="Assistant"/>
              <a:sym typeface="Assistant"/>
            </a:endParaRPr>
          </a:p>
        </p:txBody>
      </p:sp>
      <p:sp>
        <p:nvSpPr>
          <p:cNvPr id="360" name="Google Shape;360;p43"/>
          <p:cNvSpPr/>
          <p:nvPr/>
        </p:nvSpPr>
        <p:spPr>
          <a:xfrm>
            <a:off x="2393525" y="3578575"/>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#135da9ff</a:t>
            </a:r>
            <a:endParaRPr sz="800" b="1">
              <a:latin typeface="Assistant"/>
              <a:ea typeface="Assistant"/>
              <a:cs typeface="Assistant"/>
              <a:sym typeface="Assistant"/>
            </a:endParaRPr>
          </a:p>
        </p:txBody>
      </p:sp>
      <p:sp>
        <p:nvSpPr>
          <p:cNvPr id="361" name="Google Shape;361;p43"/>
          <p:cNvSpPr/>
          <p:nvPr/>
        </p:nvSpPr>
        <p:spPr>
          <a:xfrm>
            <a:off x="3415175" y="3578575"/>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#182946ff</a:t>
            </a:r>
            <a:endParaRPr sz="800" b="1">
              <a:latin typeface="Assistant"/>
              <a:ea typeface="Assistant"/>
              <a:cs typeface="Assistant"/>
              <a:sym typeface="Assistant"/>
            </a:endParaRPr>
          </a:p>
        </p:txBody>
      </p:sp>
      <p:sp>
        <p:nvSpPr>
          <p:cNvPr id="362" name="Google Shape;362;p43"/>
          <p:cNvSpPr/>
          <p:nvPr/>
        </p:nvSpPr>
        <p:spPr>
          <a:xfrm>
            <a:off x="4415675" y="3578575"/>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#7e2cffff</a:t>
            </a:r>
            <a:endParaRPr sz="800" b="1">
              <a:latin typeface="Assistant"/>
              <a:ea typeface="Assistant"/>
              <a:cs typeface="Assistant"/>
              <a:sym typeface="Assistant"/>
            </a:endParaRPr>
          </a:p>
        </p:txBody>
      </p:sp>
      <p:sp>
        <p:nvSpPr>
          <p:cNvPr id="363" name="Google Shape;363;p43"/>
          <p:cNvSpPr/>
          <p:nvPr/>
        </p:nvSpPr>
        <p:spPr>
          <a:xfrm>
            <a:off x="5437350" y="3578575"/>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#52314cff</a:t>
            </a:r>
            <a:endParaRPr sz="800" b="1">
              <a:latin typeface="Assistant"/>
              <a:ea typeface="Assistant"/>
              <a:cs typeface="Assistant"/>
              <a:sym typeface="Assistant"/>
            </a:endParaRPr>
          </a:p>
        </p:txBody>
      </p:sp>
      <p:sp>
        <p:nvSpPr>
          <p:cNvPr id="364" name="Google Shape;364;p43"/>
          <p:cNvSpPr/>
          <p:nvPr/>
        </p:nvSpPr>
        <p:spPr>
          <a:xfrm>
            <a:off x="6451975" y="3578575"/>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#7d1b37ff</a:t>
            </a:r>
            <a:endParaRPr sz="800" b="1">
              <a:latin typeface="Assistant"/>
              <a:ea typeface="Assistant"/>
              <a:cs typeface="Assistant"/>
              <a:sym typeface="Assistant"/>
            </a:endParaRPr>
          </a:p>
        </p:txBody>
      </p:sp>
      <p:sp>
        <p:nvSpPr>
          <p:cNvPr id="365" name="Google Shape;365;p43"/>
          <p:cNvSpPr/>
          <p:nvPr/>
        </p:nvSpPr>
        <p:spPr>
          <a:xfrm>
            <a:off x="364575" y="8333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#009fe3ff</a:t>
            </a:r>
            <a:endParaRPr sz="800" b="1">
              <a:latin typeface="Assistant"/>
              <a:ea typeface="Assistant"/>
              <a:cs typeface="Assistant"/>
              <a:sym typeface="Assistant"/>
            </a:endParaRPr>
          </a:p>
        </p:txBody>
      </p:sp>
      <p:sp>
        <p:nvSpPr>
          <p:cNvPr id="366" name="Google Shape;366;p43"/>
          <p:cNvSpPr/>
          <p:nvPr/>
        </p:nvSpPr>
        <p:spPr>
          <a:xfrm>
            <a:off x="1007175" y="8333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#004987ff</a:t>
            </a:r>
            <a:endParaRPr sz="800" b="1">
              <a:latin typeface="Assistant"/>
              <a:ea typeface="Assistant"/>
              <a:cs typeface="Assistant"/>
              <a:sym typeface="Assistant"/>
            </a:endParaRPr>
          </a:p>
        </p:txBody>
      </p:sp>
      <p:sp>
        <p:nvSpPr>
          <p:cNvPr id="367" name="Google Shape;367;p43"/>
          <p:cNvSpPr/>
          <p:nvPr/>
        </p:nvSpPr>
        <p:spPr>
          <a:xfrm>
            <a:off x="1744125" y="8333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#8c9091ff</a:t>
            </a:r>
            <a:endParaRPr sz="800" b="1">
              <a:latin typeface="Assistant"/>
              <a:ea typeface="Assistant"/>
              <a:cs typeface="Assistant"/>
              <a:sym typeface="Assistant"/>
            </a:endParaRPr>
          </a:p>
        </p:txBody>
      </p:sp>
      <p:sp>
        <p:nvSpPr>
          <p:cNvPr id="368" name="Google Shape;368;p43"/>
          <p:cNvSpPr/>
          <p:nvPr/>
        </p:nvSpPr>
        <p:spPr>
          <a:xfrm>
            <a:off x="2393538" y="8333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#717074ff</a:t>
            </a:r>
            <a:endParaRPr sz="800" b="1">
              <a:latin typeface="Assistant"/>
              <a:ea typeface="Assistant"/>
              <a:cs typeface="Assistant"/>
              <a:sym typeface="Assistant"/>
            </a:endParaRPr>
          </a:p>
        </p:txBody>
      </p:sp>
      <p:sp>
        <p:nvSpPr>
          <p:cNvPr id="369" name="Google Shape;369;p43"/>
          <p:cNvSpPr/>
          <p:nvPr/>
        </p:nvSpPr>
        <p:spPr>
          <a:xfrm>
            <a:off x="3450675" y="10692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#ffffffff</a:t>
            </a:r>
            <a:endParaRPr sz="800" b="1">
              <a:latin typeface="Assistant"/>
              <a:ea typeface="Assistant"/>
              <a:cs typeface="Assistant"/>
              <a:sym typeface="Assistant"/>
            </a:endParaRPr>
          </a:p>
        </p:txBody>
      </p:sp>
      <p:sp>
        <p:nvSpPr>
          <p:cNvPr id="370" name="Google Shape;370;p43"/>
          <p:cNvSpPr/>
          <p:nvPr/>
        </p:nvSpPr>
        <p:spPr>
          <a:xfrm>
            <a:off x="3450675" y="12593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#212121ff</a:t>
            </a:r>
            <a:endParaRPr sz="800" b="1">
              <a:latin typeface="Assistant"/>
              <a:ea typeface="Assistant"/>
              <a:cs typeface="Assistant"/>
              <a:sym typeface="Assistant"/>
            </a:endParaRPr>
          </a:p>
        </p:txBody>
      </p:sp>
      <p:sp>
        <p:nvSpPr>
          <p:cNvPr id="371" name="Google Shape;371;p43"/>
          <p:cNvSpPr txBox="1"/>
          <p:nvPr/>
        </p:nvSpPr>
        <p:spPr>
          <a:xfrm>
            <a:off x="8312875" y="2435750"/>
            <a:ext cx="393300" cy="393300"/>
          </a:xfrm>
          <a:prstGeom prst="rect">
            <a:avLst/>
          </a:prstGeom>
          <a:solidFill>
            <a:srgbClr val="135DA9"/>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BDD6B294-D2AA-421F-83F9-628D43B23F22}"/>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B113BEC0-518C-4A58-9A42-B65A4F58E2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10</a:t>
            </a:fld>
            <a:endParaRPr lang="es-AR"/>
          </a:p>
        </p:txBody>
      </p:sp>
      <p:sp>
        <p:nvSpPr>
          <p:cNvPr id="4" name="Título 3">
            <a:extLst>
              <a:ext uri="{FF2B5EF4-FFF2-40B4-BE49-F238E27FC236}">
                <a16:creationId xmlns:a16="http://schemas.microsoft.com/office/drawing/2014/main" id="{E6648C0C-F188-4E39-994D-9C7D1E6EBD51}"/>
              </a:ext>
            </a:extLst>
          </p:cNvPr>
          <p:cNvSpPr>
            <a:spLocks noGrp="1"/>
          </p:cNvSpPr>
          <p:nvPr>
            <p:ph type="title"/>
          </p:nvPr>
        </p:nvSpPr>
        <p:spPr/>
        <p:txBody>
          <a:bodyPr/>
          <a:lstStyle/>
          <a:p>
            <a:endParaRPr lang="es-AR"/>
          </a:p>
        </p:txBody>
      </p:sp>
      <p:sp>
        <p:nvSpPr>
          <p:cNvPr id="11" name="Google Shape;519;p53">
            <a:extLst>
              <a:ext uri="{FF2B5EF4-FFF2-40B4-BE49-F238E27FC236}">
                <a16:creationId xmlns:a16="http://schemas.microsoft.com/office/drawing/2014/main" id="{09CECDFB-2F77-4DE4-9FF6-25FC3817BA6F}"/>
              </a:ext>
            </a:extLst>
          </p:cNvPr>
          <p:cNvSpPr txBox="1"/>
          <p:nvPr/>
        </p:nvSpPr>
        <p:spPr>
          <a:xfrm>
            <a:off x="310500" y="1199275"/>
            <a:ext cx="8526300" cy="500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000" dirty="0">
                <a:solidFill>
                  <a:schemeClr val="dk1"/>
                </a:solidFill>
                <a:highlight>
                  <a:schemeClr val="lt1"/>
                </a:highlight>
                <a:latin typeface="Assistant"/>
                <a:ea typeface="Assistant"/>
                <a:cs typeface="Assistant"/>
                <a:sym typeface="Assistant"/>
              </a:rPr>
              <a:t>Lorem ipsum dolor sit amet, consectetur adipiscing elit, sed do eiusmod tempor incididunt ut labore et dolore magna aliqua. Lorem ipsum dolor sit amet, consectetur adipiscing elit, sed do eiusmod tempor incididunt ut labore et dolore magna aliqua. </a:t>
            </a:r>
            <a:br>
              <a:rPr lang="en" sz="1000" dirty="0">
                <a:solidFill>
                  <a:schemeClr val="dk1"/>
                </a:solidFill>
                <a:highlight>
                  <a:schemeClr val="lt1"/>
                </a:highlight>
                <a:latin typeface="Assistant"/>
                <a:ea typeface="Assistant"/>
                <a:cs typeface="Assistant"/>
                <a:sym typeface="Assistant"/>
              </a:rPr>
            </a:br>
            <a:endParaRPr sz="1000" dirty="0">
              <a:solidFill>
                <a:schemeClr val="dk1"/>
              </a:solidFill>
              <a:highlight>
                <a:schemeClr val="lt1"/>
              </a:highlight>
              <a:latin typeface="Assistant"/>
              <a:ea typeface="Assistant"/>
              <a:cs typeface="Assistant"/>
              <a:sym typeface="Assistant"/>
            </a:endParaRPr>
          </a:p>
          <a:p>
            <a:pPr marL="0" lvl="0" indent="0" algn="l" rtl="0">
              <a:spcBef>
                <a:spcPts val="0"/>
              </a:spcBef>
              <a:spcAft>
                <a:spcPts val="0"/>
              </a:spcAft>
              <a:buClr>
                <a:schemeClr val="dk1"/>
              </a:buClr>
              <a:buSzPts val="1100"/>
              <a:buFont typeface="Arial"/>
              <a:buNone/>
            </a:pPr>
            <a:r>
              <a:rPr lang="en" sz="1000" dirty="0">
                <a:solidFill>
                  <a:schemeClr val="dk1"/>
                </a:solidFill>
                <a:highlight>
                  <a:schemeClr val="lt1"/>
                </a:highlight>
                <a:latin typeface="Assistant"/>
                <a:ea typeface="Assistant"/>
                <a:cs typeface="Assistant"/>
                <a:sym typeface="Assistant"/>
              </a:rPr>
              <a:t>Lorem ipsum dolor sit amet, consectetur adipiscing elit, sed do eiusmod tempor incididunt ut labore et dolore magna aliqua. </a:t>
            </a:r>
            <a:br>
              <a:rPr lang="en" sz="1000" dirty="0">
                <a:solidFill>
                  <a:schemeClr val="dk1"/>
                </a:solidFill>
                <a:highlight>
                  <a:schemeClr val="lt1"/>
                </a:highlight>
                <a:latin typeface="Assistant"/>
                <a:ea typeface="Assistant"/>
                <a:cs typeface="Assistant"/>
                <a:sym typeface="Assistant"/>
              </a:rPr>
            </a:br>
            <a:endParaRPr sz="1000" dirty="0">
              <a:solidFill>
                <a:schemeClr val="dk1"/>
              </a:solidFill>
              <a:highlight>
                <a:schemeClr val="lt1"/>
              </a:highlight>
              <a:latin typeface="Assistant"/>
              <a:ea typeface="Assistant"/>
              <a:cs typeface="Assistant"/>
              <a:sym typeface="Assistant"/>
            </a:endParaRPr>
          </a:p>
          <a:p>
            <a:pPr marL="0" lvl="0" indent="0" algn="l" rtl="0">
              <a:spcBef>
                <a:spcPts val="0"/>
              </a:spcBef>
              <a:spcAft>
                <a:spcPts val="0"/>
              </a:spcAft>
              <a:buNone/>
            </a:pPr>
            <a:br>
              <a:rPr lang="en" sz="1000" dirty="0">
                <a:solidFill>
                  <a:schemeClr val="dk1"/>
                </a:solidFill>
                <a:highlight>
                  <a:schemeClr val="lt1"/>
                </a:highlight>
                <a:latin typeface="Assistant"/>
                <a:ea typeface="Assistant"/>
                <a:cs typeface="Assistant"/>
                <a:sym typeface="Assistant"/>
              </a:rPr>
            </a:br>
            <a:endParaRPr sz="1000" dirty="0">
              <a:solidFill>
                <a:schemeClr val="dk1"/>
              </a:solidFill>
              <a:highlight>
                <a:srgbClr val="FFFFFF"/>
              </a:highlight>
              <a:latin typeface="Assistant"/>
              <a:ea typeface="Assistant"/>
              <a:cs typeface="Assistant"/>
              <a:sym typeface="Assistant"/>
            </a:endParaRPr>
          </a:p>
        </p:txBody>
      </p:sp>
      <p:graphicFrame>
        <p:nvGraphicFramePr>
          <p:cNvPr id="13" name="Google Shape;520;p53">
            <a:extLst>
              <a:ext uri="{FF2B5EF4-FFF2-40B4-BE49-F238E27FC236}">
                <a16:creationId xmlns:a16="http://schemas.microsoft.com/office/drawing/2014/main" id="{C8AC05C6-9BA4-42F8-90AB-D1DAEB93AD8D}"/>
              </a:ext>
            </a:extLst>
          </p:cNvPr>
          <p:cNvGraphicFramePr/>
          <p:nvPr/>
        </p:nvGraphicFramePr>
        <p:xfrm>
          <a:off x="313675" y="1970995"/>
          <a:ext cx="8516650" cy="2100925"/>
        </p:xfrm>
        <a:graphic>
          <a:graphicData uri="http://schemas.openxmlformats.org/drawingml/2006/table">
            <a:tbl>
              <a:tblPr>
                <a:noFill/>
                <a:tableStyleId>{B0231E00-E969-4B0F-B258-357D49B6DC86}</a:tableStyleId>
              </a:tblPr>
              <a:tblGrid>
                <a:gridCol w="8516650">
                  <a:extLst>
                    <a:ext uri="{9D8B030D-6E8A-4147-A177-3AD203B41FA5}">
                      <a16:colId xmlns:a16="http://schemas.microsoft.com/office/drawing/2014/main" val="20000"/>
                    </a:ext>
                  </a:extLst>
                </a:gridCol>
              </a:tblGrid>
              <a:tr h="301100">
                <a:tc>
                  <a:txBody>
                    <a:bodyPr/>
                    <a:lstStyle/>
                    <a:p>
                      <a:pPr marL="0" lvl="0" indent="0" algn="l" rtl="0">
                        <a:spcBef>
                          <a:spcPts val="0"/>
                        </a:spcBef>
                        <a:spcAft>
                          <a:spcPts val="0"/>
                        </a:spcAft>
                        <a:buNone/>
                      </a:pPr>
                      <a:r>
                        <a:rPr lang="en" sz="1200" b="1">
                          <a:solidFill>
                            <a:schemeClr val="lt1"/>
                          </a:solidFill>
                          <a:latin typeface="Assistant"/>
                          <a:ea typeface="Assistant"/>
                          <a:cs typeface="Assistant"/>
                          <a:sym typeface="Assistant"/>
                        </a:rPr>
                        <a:t>Título</a:t>
                      </a:r>
                      <a:r>
                        <a:rPr lang="en" sz="1200">
                          <a:solidFill>
                            <a:schemeClr val="lt1"/>
                          </a:solidFill>
                          <a:latin typeface="Assistant"/>
                          <a:ea typeface="Assistant"/>
                          <a:cs typeface="Assistant"/>
                          <a:sym typeface="Assistant"/>
                        </a:rPr>
                        <a:t> Assistant 12 pt</a:t>
                      </a:r>
                      <a:endParaRPr sz="1200">
                        <a:solidFill>
                          <a:schemeClr val="lt1"/>
                        </a:solidFill>
                        <a:latin typeface="Assistant"/>
                        <a:ea typeface="Assistant"/>
                        <a:cs typeface="Assistant"/>
                        <a:sym typeface="Assistant"/>
                      </a:endParaRPr>
                    </a:p>
                  </a:txBody>
                  <a:tcPr marL="45700" marR="45700" marT="45700" marB="45700">
                    <a:lnL w="9525" cap="flat" cmpd="sng">
                      <a:solidFill>
                        <a:srgbClr val="005086"/>
                      </a:solidFill>
                      <a:prstDash val="solid"/>
                      <a:round/>
                      <a:headEnd type="none" w="sm" len="sm"/>
                      <a:tailEnd type="none" w="sm" len="sm"/>
                    </a:lnL>
                    <a:lnR w="9525" cap="flat" cmpd="sng">
                      <a:solidFill>
                        <a:srgbClr val="005086"/>
                      </a:solidFill>
                      <a:prstDash val="solid"/>
                      <a:round/>
                      <a:headEnd type="none" w="sm" len="sm"/>
                      <a:tailEnd type="none" w="sm" len="sm"/>
                    </a:lnR>
                    <a:lnT w="9525" cap="flat" cmpd="sng">
                      <a:solidFill>
                        <a:srgbClr val="005086"/>
                      </a:solidFill>
                      <a:prstDash val="solid"/>
                      <a:round/>
                      <a:headEnd type="none" w="sm" len="sm"/>
                      <a:tailEnd type="none" w="sm" len="sm"/>
                    </a:lnT>
                    <a:lnB w="9525" cap="flat" cmpd="sng">
                      <a:solidFill>
                        <a:srgbClr val="005086"/>
                      </a:solidFill>
                      <a:prstDash val="solid"/>
                      <a:round/>
                      <a:headEnd type="none" w="sm" len="sm"/>
                      <a:tailEnd type="none" w="sm" len="sm"/>
                    </a:lnB>
                    <a:solidFill>
                      <a:srgbClr val="005086"/>
                    </a:solidFill>
                  </a:tcPr>
                </a:tc>
                <a:extLst>
                  <a:ext uri="{0D108BD9-81ED-4DB2-BD59-A6C34878D82A}">
                    <a16:rowId xmlns:a16="http://schemas.microsoft.com/office/drawing/2014/main" val="10000"/>
                  </a:ext>
                </a:extLst>
              </a:tr>
              <a:tr h="360725">
                <a:tc>
                  <a:txBody>
                    <a:bodyPr/>
                    <a:lstStyle/>
                    <a:p>
                      <a:pPr marL="0" lvl="0" indent="0" algn="l" rtl="0">
                        <a:spcBef>
                          <a:spcPts val="0"/>
                        </a:spcBef>
                        <a:spcAft>
                          <a:spcPts val="0"/>
                        </a:spcAft>
                        <a:buNone/>
                      </a:pPr>
                      <a:r>
                        <a:rPr lang="en" sz="1000" dirty="0">
                          <a:solidFill>
                            <a:srgbClr val="01B3FF"/>
                          </a:solidFill>
                          <a:latin typeface="Assistant"/>
                          <a:ea typeface="Assistant"/>
                          <a:cs typeface="Assistant"/>
                          <a:sym typeface="Assistant"/>
                        </a:rPr>
                        <a:t>Textos Assistant 10 pt</a:t>
                      </a:r>
                      <a:r>
                        <a:rPr lang="en" sz="1000" dirty="0">
                          <a:latin typeface="Assistant"/>
                          <a:ea typeface="Assistant"/>
                          <a:cs typeface="Assistant"/>
                          <a:sym typeface="Assistant"/>
                        </a:rPr>
                        <a:t> Lorem ipsum dolor sit amet, consectetur adipiscing elit, sed do eiusmod tempor incididunt ut labore et dolore magna aliqua.</a:t>
                      </a:r>
                      <a:endParaRPr sz="1000" dirty="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005086"/>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1"/>
                  </a:ext>
                </a:extLst>
              </a:tr>
              <a:tr h="360725">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20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2"/>
                  </a:ext>
                </a:extLst>
              </a:tr>
              <a:tr h="360725">
                <a:tc>
                  <a:txBody>
                    <a:bodyPr/>
                    <a:lstStyle/>
                    <a:p>
                      <a:pPr marL="0" lvl="0" indent="0" algn="l" rtl="0">
                        <a:spcBef>
                          <a:spcPts val="0"/>
                        </a:spcBef>
                        <a:spcAft>
                          <a:spcPts val="0"/>
                        </a:spcAft>
                        <a:buNone/>
                      </a:pPr>
                      <a:r>
                        <a:rPr lang="en" sz="1000" dirty="0">
                          <a:solidFill>
                            <a:srgbClr val="01B3FF"/>
                          </a:solidFill>
                          <a:latin typeface="Assistant"/>
                          <a:ea typeface="Assistant"/>
                          <a:cs typeface="Assistant"/>
                          <a:sym typeface="Assistant"/>
                        </a:rPr>
                        <a:t>Textos Assistant 10 pt</a:t>
                      </a:r>
                      <a:r>
                        <a:rPr lang="en" sz="1000" dirty="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200" dirty="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3"/>
                  </a:ext>
                </a:extLst>
              </a:tr>
              <a:tr h="360725">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000">
                        <a:solidFill>
                          <a:schemeClr val="dk1"/>
                        </a:solidFill>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4"/>
                  </a:ext>
                </a:extLst>
              </a:tr>
              <a:tr h="356925">
                <a:tc>
                  <a:txBody>
                    <a:bodyPr/>
                    <a:lstStyle/>
                    <a:p>
                      <a:pPr marL="0" lvl="0" indent="0" algn="l" rtl="0">
                        <a:spcBef>
                          <a:spcPts val="0"/>
                        </a:spcBef>
                        <a:spcAft>
                          <a:spcPts val="0"/>
                        </a:spcAft>
                        <a:buNone/>
                      </a:pPr>
                      <a:r>
                        <a:rPr lang="en" sz="1000" dirty="0">
                          <a:solidFill>
                            <a:srgbClr val="01B3FF"/>
                          </a:solidFill>
                          <a:latin typeface="Assistant"/>
                          <a:ea typeface="Assistant"/>
                          <a:cs typeface="Assistant"/>
                          <a:sym typeface="Assistant"/>
                        </a:rPr>
                        <a:t>Textos Assistant 10 pt</a:t>
                      </a:r>
                      <a:r>
                        <a:rPr lang="en" sz="1000" dirty="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200" dirty="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24403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5" name="Google Shape;525;p54"/>
          <p:cNvPicPr preferRelativeResize="0"/>
          <p:nvPr/>
        </p:nvPicPr>
        <p:blipFill rotWithShape="1">
          <a:blip r:embed="rId3">
            <a:alphaModFix/>
          </a:blip>
          <a:srcRect t="12490" b="12490"/>
          <a:stretch/>
        </p:blipFill>
        <p:spPr>
          <a:xfrm>
            <a:off x="0" y="0"/>
            <a:ext cx="9144000" cy="5143500"/>
          </a:xfrm>
          <a:prstGeom prst="rect">
            <a:avLst/>
          </a:prstGeom>
          <a:noFill/>
          <a:ln>
            <a:noFill/>
          </a:ln>
        </p:spPr>
      </p:pic>
      <p:sp>
        <p:nvSpPr>
          <p:cNvPr id="526" name="Google Shape;526;p54"/>
          <p:cNvSpPr/>
          <p:nvPr/>
        </p:nvSpPr>
        <p:spPr>
          <a:xfrm>
            <a:off x="11175" y="-12575"/>
            <a:ext cx="9144000" cy="5143500"/>
          </a:xfrm>
          <a:prstGeom prst="rect">
            <a:avLst/>
          </a:prstGeom>
          <a:solidFill>
            <a:srgbClr val="000000">
              <a:alpha val="37990"/>
            </a:srgbClr>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
        <p:nvSpPr>
          <p:cNvPr id="528" name="Google Shape;528;p54"/>
          <p:cNvSpPr txBox="1">
            <a:spLocks noGrp="1"/>
          </p:cNvSpPr>
          <p:nvPr>
            <p:ph type="sldNum" idx="12"/>
          </p:nvPr>
        </p:nvSpPr>
        <p:spPr>
          <a:xfrm>
            <a:off x="192196" y="4643000"/>
            <a:ext cx="437400" cy="39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fld id="{00000000-1234-1234-1234-123412341234}" type="slidenum">
              <a:rPr lang="en" sz="1200">
                <a:solidFill>
                  <a:schemeClr val="lt1"/>
                </a:solidFill>
                <a:latin typeface="Assistant ExtraLight"/>
                <a:ea typeface="Assistant ExtraLight"/>
                <a:cs typeface="Assistant ExtraLight"/>
                <a:sym typeface="Assistant ExtraLight"/>
              </a:rPr>
              <a:t>11</a:t>
            </a:fld>
            <a:endParaRPr sz="1200">
              <a:solidFill>
                <a:schemeClr val="lt1"/>
              </a:solidFill>
              <a:latin typeface="Assistant ExtraLight"/>
              <a:ea typeface="Assistant ExtraLight"/>
              <a:cs typeface="Assistant ExtraLight"/>
              <a:sym typeface="Assistant ExtraLight"/>
            </a:endParaRPr>
          </a:p>
        </p:txBody>
      </p:sp>
      <p:sp>
        <p:nvSpPr>
          <p:cNvPr id="529" name="Google Shape;529;p54"/>
          <p:cNvSpPr txBox="1"/>
          <p:nvPr/>
        </p:nvSpPr>
        <p:spPr>
          <a:xfrm>
            <a:off x="310500" y="3106225"/>
            <a:ext cx="4845600" cy="817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2050">
                <a:solidFill>
                  <a:schemeClr val="lt1"/>
                </a:solidFill>
                <a:latin typeface="Assistant ExtraLight"/>
                <a:ea typeface="Assistant ExtraLight"/>
                <a:cs typeface="Assistant ExtraLight"/>
                <a:sym typeface="Assistant ExtraLight"/>
              </a:rPr>
              <a:t>Ut enim ad minim veniam, quis nostrud exercitation ullamco laboris nisi ut aliquip ex ea commodo consequat. </a:t>
            </a:r>
            <a:endParaRPr sz="1800">
              <a:solidFill>
                <a:schemeClr val="lt1"/>
              </a:solidFill>
            </a:endParaRPr>
          </a:p>
        </p:txBody>
      </p:sp>
      <p:pic>
        <p:nvPicPr>
          <p:cNvPr id="530" name="Google Shape;530;p54"/>
          <p:cNvPicPr preferRelativeResize="0"/>
          <p:nvPr/>
        </p:nvPicPr>
        <p:blipFill>
          <a:blip r:embed="rId4">
            <a:alphaModFix/>
          </a:blip>
          <a:stretch>
            <a:fillRect/>
          </a:stretch>
        </p:blipFill>
        <p:spPr>
          <a:xfrm>
            <a:off x="8288000" y="4638670"/>
            <a:ext cx="548700" cy="442701"/>
          </a:xfrm>
          <a:prstGeom prst="rect">
            <a:avLst/>
          </a:prstGeom>
          <a:noFill/>
          <a:ln>
            <a:noFill/>
          </a:ln>
        </p:spPr>
      </p:pic>
      <p:sp>
        <p:nvSpPr>
          <p:cNvPr id="531" name="Google Shape;531;p54"/>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504BC387-7279-407E-BE3C-F906E21246E2}"/>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1E95AB7F-4CB2-46CB-BD07-A47BC22DB4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12</a:t>
            </a:fld>
            <a:endParaRPr lang="es-AR"/>
          </a:p>
        </p:txBody>
      </p:sp>
      <p:sp>
        <p:nvSpPr>
          <p:cNvPr id="4" name="Título 3">
            <a:extLst>
              <a:ext uri="{FF2B5EF4-FFF2-40B4-BE49-F238E27FC236}">
                <a16:creationId xmlns:a16="http://schemas.microsoft.com/office/drawing/2014/main" id="{589905CA-3D96-4EB2-B50A-70F26015F051}"/>
              </a:ext>
            </a:extLst>
          </p:cNvPr>
          <p:cNvSpPr>
            <a:spLocks noGrp="1"/>
          </p:cNvSpPr>
          <p:nvPr>
            <p:ph type="title"/>
          </p:nvPr>
        </p:nvSpPr>
        <p:spPr/>
        <p:txBody>
          <a:bodyPr/>
          <a:lstStyle/>
          <a:p>
            <a:endParaRPr lang="es-AR"/>
          </a:p>
        </p:txBody>
      </p:sp>
      <p:sp>
        <p:nvSpPr>
          <p:cNvPr id="5" name="Google Shape;538;p55">
            <a:extLst>
              <a:ext uri="{FF2B5EF4-FFF2-40B4-BE49-F238E27FC236}">
                <a16:creationId xmlns:a16="http://schemas.microsoft.com/office/drawing/2014/main" id="{FA37AE52-6930-425D-B3B6-CDC86A74DE02}"/>
              </a:ext>
            </a:extLst>
          </p:cNvPr>
          <p:cNvSpPr txBox="1"/>
          <p:nvPr/>
        </p:nvSpPr>
        <p:spPr>
          <a:xfrm>
            <a:off x="310500" y="1606500"/>
            <a:ext cx="4229400" cy="285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dirty="0">
                <a:solidFill>
                  <a:schemeClr val="dk1"/>
                </a:solidFill>
                <a:highlight>
                  <a:srgbClr val="FFFFFF"/>
                </a:highlight>
                <a:latin typeface="Assistant"/>
                <a:ea typeface="Assistant"/>
                <a:cs typeface="Assistant"/>
                <a:sym typeface="Assistant"/>
              </a:rPr>
              <a:t>Lorem ipsum dolor sit amet</a:t>
            </a:r>
            <a:endParaRPr sz="1650" b="1" dirty="0">
              <a:solidFill>
                <a:schemeClr val="dk1"/>
              </a:solidFill>
              <a:highlight>
                <a:srgbClr val="FFFFFF"/>
              </a:highlight>
              <a:latin typeface="Assistant"/>
              <a:ea typeface="Assistant"/>
              <a:cs typeface="Assistant"/>
              <a:sym typeface="Assistant"/>
            </a:endParaRPr>
          </a:p>
          <a:p>
            <a:pPr marL="0" lvl="0" indent="0" algn="l" rtl="0">
              <a:spcBef>
                <a:spcPts val="0"/>
              </a:spcBef>
              <a:spcAft>
                <a:spcPts val="0"/>
              </a:spcAft>
              <a:buNone/>
            </a:pPr>
            <a:endParaRPr sz="1650" b="1" dirty="0">
              <a:solidFill>
                <a:schemeClr val="dk1"/>
              </a:solidFill>
              <a:highlight>
                <a:srgbClr val="FFFFFF"/>
              </a:highlight>
              <a:latin typeface="Assistant"/>
              <a:ea typeface="Assistant"/>
              <a:cs typeface="Assistant"/>
              <a:sym typeface="Assistant"/>
            </a:endParaRPr>
          </a:p>
          <a:p>
            <a:pPr marL="457200" lvl="0" indent="-317500" algn="l" rtl="0">
              <a:spcBef>
                <a:spcPts val="0"/>
              </a:spcBef>
              <a:spcAft>
                <a:spcPts val="0"/>
              </a:spcAft>
              <a:buClr>
                <a:schemeClr val="dk1"/>
              </a:buClr>
              <a:buSzPts val="1400"/>
              <a:buFont typeface="Assistant"/>
              <a:buChar char="●"/>
            </a:pPr>
            <a:r>
              <a:rPr lang="en" dirty="0">
                <a:solidFill>
                  <a:schemeClr val="dk1"/>
                </a:solidFill>
                <a:highlight>
                  <a:srgbClr val="FFFFFF"/>
                </a:highlight>
                <a:latin typeface="Assistant"/>
                <a:ea typeface="Assistant"/>
                <a:cs typeface="Assistant"/>
                <a:sym typeface="Assistant"/>
              </a:rPr>
              <a:t>Consectetur adipiscing elit</a:t>
            </a:r>
            <a:endParaRPr dirty="0">
              <a:solidFill>
                <a:schemeClr val="dk1"/>
              </a:solidFill>
              <a:highlight>
                <a:srgbClr val="FFFFFF"/>
              </a:highlight>
              <a:latin typeface="Assistant"/>
              <a:ea typeface="Assistant"/>
              <a:cs typeface="Assistant"/>
              <a:sym typeface="Assistant"/>
            </a:endParaRPr>
          </a:p>
          <a:p>
            <a:pPr marL="457200" lvl="0" indent="-317500" algn="l" rtl="0">
              <a:spcBef>
                <a:spcPts val="300"/>
              </a:spcBef>
              <a:spcAft>
                <a:spcPts val="0"/>
              </a:spcAft>
              <a:buClr>
                <a:schemeClr val="dk1"/>
              </a:buClr>
              <a:buSzPts val="1400"/>
              <a:buFont typeface="Assistant"/>
              <a:buChar char="●"/>
            </a:pPr>
            <a:r>
              <a:rPr lang="en" dirty="0">
                <a:solidFill>
                  <a:schemeClr val="dk1"/>
                </a:solidFill>
                <a:highlight>
                  <a:srgbClr val="FFFFFF"/>
                </a:highlight>
                <a:latin typeface="Assistant"/>
                <a:ea typeface="Assistant"/>
                <a:cs typeface="Assistant"/>
                <a:sym typeface="Assistant"/>
              </a:rPr>
              <a:t>Sed do eiusmod tempor incididunt ut </a:t>
            </a:r>
            <a:endParaRPr dirty="0">
              <a:solidFill>
                <a:schemeClr val="dk1"/>
              </a:solidFill>
              <a:highlight>
                <a:srgbClr val="FFFFFF"/>
              </a:highlight>
              <a:latin typeface="Assistant"/>
              <a:ea typeface="Assistant"/>
              <a:cs typeface="Assistant"/>
              <a:sym typeface="Assistant"/>
            </a:endParaRPr>
          </a:p>
          <a:p>
            <a:pPr marL="457200" lvl="0" indent="-317500" algn="l" rtl="0">
              <a:spcBef>
                <a:spcPts val="300"/>
              </a:spcBef>
              <a:spcAft>
                <a:spcPts val="0"/>
              </a:spcAft>
              <a:buClr>
                <a:schemeClr val="dk1"/>
              </a:buClr>
              <a:buSzPts val="1400"/>
              <a:buFont typeface="Assistant"/>
              <a:buChar char="●"/>
            </a:pPr>
            <a:r>
              <a:rPr lang="en" dirty="0">
                <a:solidFill>
                  <a:schemeClr val="dk1"/>
                </a:solidFill>
                <a:highlight>
                  <a:srgbClr val="FFFFFF"/>
                </a:highlight>
                <a:latin typeface="Assistant"/>
                <a:ea typeface="Assistant"/>
                <a:cs typeface="Assistant"/>
                <a:sym typeface="Assistant"/>
              </a:rPr>
              <a:t>Labore et dolore magna aliqua. </a:t>
            </a:r>
            <a:endParaRPr dirty="0">
              <a:solidFill>
                <a:schemeClr val="dk1"/>
              </a:solidFill>
              <a:highlight>
                <a:srgbClr val="FFFFFF"/>
              </a:highlight>
              <a:latin typeface="Assistant"/>
              <a:ea typeface="Assistant"/>
              <a:cs typeface="Assistant"/>
              <a:sym typeface="Assistant"/>
            </a:endParaRPr>
          </a:p>
          <a:p>
            <a:pPr marL="457200" lvl="0" indent="-317500" algn="l" rtl="0">
              <a:spcBef>
                <a:spcPts val="300"/>
              </a:spcBef>
              <a:spcAft>
                <a:spcPts val="0"/>
              </a:spcAft>
              <a:buClr>
                <a:schemeClr val="dk1"/>
              </a:buClr>
              <a:buSzPts val="1400"/>
              <a:buFont typeface="Assistant"/>
              <a:buChar char="●"/>
            </a:pPr>
            <a:r>
              <a:rPr lang="en" dirty="0">
                <a:solidFill>
                  <a:schemeClr val="dk1"/>
                </a:solidFill>
                <a:highlight>
                  <a:srgbClr val="FFFFFF"/>
                </a:highlight>
                <a:latin typeface="Assistant"/>
                <a:ea typeface="Assistant"/>
                <a:cs typeface="Assistant"/>
                <a:sym typeface="Assistant"/>
              </a:rPr>
              <a:t>Ut enim ad minim veniam, quis nostrud </a:t>
            </a:r>
            <a:endParaRPr dirty="0">
              <a:solidFill>
                <a:schemeClr val="dk1"/>
              </a:solidFill>
              <a:highlight>
                <a:srgbClr val="FFFFFF"/>
              </a:highlight>
              <a:latin typeface="Assistant"/>
              <a:ea typeface="Assistant"/>
              <a:cs typeface="Assistant"/>
              <a:sym typeface="Assistant"/>
            </a:endParaRPr>
          </a:p>
          <a:p>
            <a:pPr marL="457200" lvl="0" indent="-317500" algn="l" rtl="0">
              <a:spcBef>
                <a:spcPts val="300"/>
              </a:spcBef>
              <a:spcAft>
                <a:spcPts val="0"/>
              </a:spcAft>
              <a:buClr>
                <a:schemeClr val="dk1"/>
              </a:buClr>
              <a:buSzPts val="1400"/>
              <a:buFont typeface="Assistant"/>
              <a:buChar char="●"/>
            </a:pPr>
            <a:r>
              <a:rPr lang="en" dirty="0">
                <a:solidFill>
                  <a:schemeClr val="dk1"/>
                </a:solidFill>
                <a:highlight>
                  <a:srgbClr val="FFFFFF"/>
                </a:highlight>
                <a:latin typeface="Assistant"/>
                <a:ea typeface="Assistant"/>
                <a:cs typeface="Assistant"/>
                <a:sym typeface="Assistant"/>
              </a:rPr>
              <a:t>Exercitation ullamco laboris nisi ut aliquip ex </a:t>
            </a:r>
            <a:endParaRPr dirty="0">
              <a:solidFill>
                <a:schemeClr val="dk1"/>
              </a:solidFill>
              <a:highlight>
                <a:srgbClr val="FFFFFF"/>
              </a:highlight>
              <a:latin typeface="Assistant"/>
              <a:ea typeface="Assistant"/>
              <a:cs typeface="Assistant"/>
              <a:sym typeface="Assistant"/>
            </a:endParaRPr>
          </a:p>
          <a:p>
            <a:pPr marL="457200" lvl="0" indent="-317500" algn="l" rtl="0">
              <a:spcBef>
                <a:spcPts val="300"/>
              </a:spcBef>
              <a:spcAft>
                <a:spcPts val="300"/>
              </a:spcAft>
              <a:buClr>
                <a:schemeClr val="dk1"/>
              </a:buClr>
              <a:buSzPts val="1400"/>
              <a:buFont typeface="Assistant"/>
              <a:buChar char="●"/>
            </a:pPr>
            <a:r>
              <a:rPr lang="en" dirty="0">
                <a:solidFill>
                  <a:schemeClr val="dk1"/>
                </a:solidFill>
                <a:highlight>
                  <a:srgbClr val="FFFFFF"/>
                </a:highlight>
                <a:latin typeface="Assistant"/>
                <a:ea typeface="Assistant"/>
                <a:cs typeface="Assistant"/>
                <a:sym typeface="Assistant"/>
              </a:rPr>
              <a:t>Ea commodo consequat. </a:t>
            </a:r>
            <a:endParaRPr dirty="0">
              <a:solidFill>
                <a:schemeClr val="dk1"/>
              </a:solidFill>
              <a:latin typeface="Assistant"/>
              <a:ea typeface="Assistant"/>
              <a:cs typeface="Assistant"/>
              <a:sym typeface="Assistant"/>
            </a:endParaRPr>
          </a:p>
        </p:txBody>
      </p:sp>
    </p:spTree>
    <p:extLst>
      <p:ext uri="{BB962C8B-B14F-4D97-AF65-F5344CB8AC3E}">
        <p14:creationId xmlns:p14="http://schemas.microsoft.com/office/powerpoint/2010/main" val="983980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CC6CDB26-6E92-4E8B-B622-5D971EDCA0E2}"/>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BBF4F625-34B4-49C3-8698-AD3BDE49A6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13</a:t>
            </a:fld>
            <a:endParaRPr lang="es-AR"/>
          </a:p>
        </p:txBody>
      </p:sp>
      <p:sp>
        <p:nvSpPr>
          <p:cNvPr id="4" name="Título 3">
            <a:extLst>
              <a:ext uri="{FF2B5EF4-FFF2-40B4-BE49-F238E27FC236}">
                <a16:creationId xmlns:a16="http://schemas.microsoft.com/office/drawing/2014/main" id="{304E109F-F626-4965-9E06-490168C07698}"/>
              </a:ext>
            </a:extLst>
          </p:cNvPr>
          <p:cNvSpPr>
            <a:spLocks noGrp="1"/>
          </p:cNvSpPr>
          <p:nvPr>
            <p:ph type="title"/>
          </p:nvPr>
        </p:nvSpPr>
        <p:spPr/>
        <p:txBody>
          <a:bodyPr/>
          <a:lstStyle/>
          <a:p>
            <a:endParaRPr lang="es-AR"/>
          </a:p>
        </p:txBody>
      </p:sp>
      <p:grpSp>
        <p:nvGrpSpPr>
          <p:cNvPr id="5" name="Google Shape;549;p56">
            <a:extLst>
              <a:ext uri="{FF2B5EF4-FFF2-40B4-BE49-F238E27FC236}">
                <a16:creationId xmlns:a16="http://schemas.microsoft.com/office/drawing/2014/main" id="{8B755801-C072-46AE-9DEA-FA7AD7DE4DFD}"/>
              </a:ext>
            </a:extLst>
          </p:cNvPr>
          <p:cNvGrpSpPr/>
          <p:nvPr/>
        </p:nvGrpSpPr>
        <p:grpSpPr>
          <a:xfrm>
            <a:off x="301825" y="1697725"/>
            <a:ext cx="1602810" cy="1295000"/>
            <a:chOff x="301825" y="1697725"/>
            <a:chExt cx="1602810" cy="1295000"/>
          </a:xfrm>
        </p:grpSpPr>
        <p:sp>
          <p:nvSpPr>
            <p:cNvPr id="6" name="Google Shape;550;p56">
              <a:extLst>
                <a:ext uri="{FF2B5EF4-FFF2-40B4-BE49-F238E27FC236}">
                  <a16:creationId xmlns:a16="http://schemas.microsoft.com/office/drawing/2014/main" id="{9AD14C07-0B1B-4C96-A82E-3BB450560010}"/>
                </a:ext>
              </a:extLst>
            </p:cNvPr>
            <p:cNvSpPr txBox="1"/>
            <p:nvPr/>
          </p:nvSpPr>
          <p:spPr>
            <a:xfrm>
              <a:off x="328735" y="1991925"/>
              <a:ext cx="1575900" cy="100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dirty="0">
                  <a:solidFill>
                    <a:schemeClr val="dk1"/>
                  </a:solidFill>
                  <a:highlight>
                    <a:srgbClr val="FFFFFF"/>
                  </a:highlight>
                  <a:latin typeface="Assistant"/>
                  <a:ea typeface="Assistant"/>
                  <a:cs typeface="Assistant"/>
                  <a:sym typeface="Assistant"/>
                </a:rPr>
                <a:t>Nombre Apellido</a:t>
              </a:r>
              <a:endParaRPr sz="1650" b="1" dirty="0">
                <a:solidFill>
                  <a:schemeClr val="dk1"/>
                </a:solidFill>
                <a:highlight>
                  <a:srgbClr val="FFFFFF"/>
                </a:highlight>
                <a:latin typeface="Assistant"/>
                <a:ea typeface="Assistant"/>
                <a:cs typeface="Assistant"/>
                <a:sym typeface="Assistant"/>
              </a:endParaRPr>
            </a:p>
            <a:p>
              <a:pPr marL="0" lvl="0" indent="0" algn="l" rtl="0">
                <a:spcBef>
                  <a:spcPts val="300"/>
                </a:spcBef>
                <a:spcAft>
                  <a:spcPts val="0"/>
                </a:spcAft>
                <a:buNone/>
              </a:pPr>
              <a:r>
                <a:rPr lang="en" sz="1200" dirty="0">
                  <a:solidFill>
                    <a:srgbClr val="009FE3"/>
                  </a:solidFill>
                  <a:highlight>
                    <a:srgbClr val="FFFFFF"/>
                  </a:highlight>
                  <a:latin typeface="Assistant ExtraLight"/>
                  <a:ea typeface="Assistant ExtraLight"/>
                  <a:cs typeface="Assistant ExtraLight"/>
                  <a:sym typeface="Assistant ExtraLight"/>
                </a:rPr>
                <a:t>Puesto</a:t>
              </a:r>
              <a:endParaRPr sz="1200" dirty="0">
                <a:solidFill>
                  <a:srgbClr val="009FE3"/>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0"/>
                </a:spcAft>
                <a:buNone/>
              </a:pPr>
              <a:r>
                <a:rPr lang="en" sz="1000" u="sng" dirty="0">
                  <a:solidFill>
                    <a:schemeClr val="dk1"/>
                  </a:solidFill>
                  <a:highlight>
                    <a:srgbClr val="FFFFFF"/>
                  </a:highlight>
                  <a:latin typeface="Assistant ExtraLight"/>
                  <a:ea typeface="Assistant ExtraLight"/>
                  <a:cs typeface="Assistant ExtraLight"/>
                  <a:sym typeface="Assistant ExtraLight"/>
                  <a:hlinkClick r:id="rId2">
                    <a:extLst>
                      <a:ext uri="{A12FA001-AC4F-418D-AE19-62706E023703}">
                        <ahyp:hlinkClr xmlns:ahyp="http://schemas.microsoft.com/office/drawing/2018/hyperlinkcolor" val="tx"/>
                      </a:ext>
                    </a:extLst>
                  </a:hlinkClick>
                </a:rPr>
                <a:t>lorem@ipsum.com</a:t>
              </a:r>
              <a:endParaRPr sz="1000" dirty="0">
                <a:solidFill>
                  <a:schemeClr val="dk1"/>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300"/>
                </a:spcAft>
                <a:buNone/>
              </a:pPr>
              <a:r>
                <a:rPr lang="en" sz="1000" dirty="0">
                  <a:solidFill>
                    <a:schemeClr val="dk1"/>
                  </a:solidFill>
                  <a:highlight>
                    <a:srgbClr val="FFFFFF"/>
                  </a:highlight>
                  <a:latin typeface="Assistant ExtraLight"/>
                  <a:ea typeface="Assistant ExtraLight"/>
                  <a:cs typeface="Assistant ExtraLight"/>
                  <a:sym typeface="Assistant ExtraLight"/>
                </a:rPr>
                <a:t>         @loremipsum</a:t>
              </a:r>
              <a:endParaRPr sz="1000" dirty="0">
                <a:solidFill>
                  <a:schemeClr val="dk1"/>
                </a:solidFill>
                <a:highlight>
                  <a:srgbClr val="FFFFFF"/>
                </a:highlight>
                <a:latin typeface="Assistant ExtraLight"/>
                <a:ea typeface="Assistant ExtraLight"/>
                <a:cs typeface="Assistant ExtraLight"/>
                <a:sym typeface="Assistant ExtraLight"/>
              </a:endParaRPr>
            </a:p>
          </p:txBody>
        </p:sp>
        <p:cxnSp>
          <p:nvCxnSpPr>
            <p:cNvPr id="7" name="Google Shape;551;p56">
              <a:extLst>
                <a:ext uri="{FF2B5EF4-FFF2-40B4-BE49-F238E27FC236}">
                  <a16:creationId xmlns:a16="http://schemas.microsoft.com/office/drawing/2014/main" id="{6EF63E39-C638-43AB-8996-9B980CEBD280}"/>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grpSp>
        <p:nvGrpSpPr>
          <p:cNvPr id="8" name="Google Shape;549;p56">
            <a:extLst>
              <a:ext uri="{FF2B5EF4-FFF2-40B4-BE49-F238E27FC236}">
                <a16:creationId xmlns:a16="http://schemas.microsoft.com/office/drawing/2014/main" id="{219E9F7E-2F87-4873-94D1-97E0D4F888A6}"/>
              </a:ext>
            </a:extLst>
          </p:cNvPr>
          <p:cNvGrpSpPr/>
          <p:nvPr/>
        </p:nvGrpSpPr>
        <p:grpSpPr>
          <a:xfrm>
            <a:off x="2534067" y="1777875"/>
            <a:ext cx="1584575" cy="1161100"/>
            <a:chOff x="301825" y="1697725"/>
            <a:chExt cx="1584575" cy="1161100"/>
          </a:xfrm>
        </p:grpSpPr>
        <p:sp>
          <p:nvSpPr>
            <p:cNvPr id="9" name="Google Shape;550;p56">
              <a:extLst>
                <a:ext uri="{FF2B5EF4-FFF2-40B4-BE49-F238E27FC236}">
                  <a16:creationId xmlns:a16="http://schemas.microsoft.com/office/drawing/2014/main" id="{79841038-3F29-4933-8F26-9BF61FFD3CD8}"/>
                </a:ext>
              </a:extLst>
            </p:cNvPr>
            <p:cNvSpPr txBox="1"/>
            <p:nvPr/>
          </p:nvSpPr>
          <p:spPr>
            <a:xfrm>
              <a:off x="310500" y="1858025"/>
              <a:ext cx="1575900" cy="100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dirty="0">
                  <a:solidFill>
                    <a:schemeClr val="dk1"/>
                  </a:solidFill>
                  <a:highlight>
                    <a:srgbClr val="FFFFFF"/>
                  </a:highlight>
                  <a:latin typeface="Assistant"/>
                  <a:ea typeface="Assistant"/>
                  <a:cs typeface="Assistant"/>
                  <a:sym typeface="Assistant"/>
                </a:rPr>
                <a:t>Nombre Apellido</a:t>
              </a:r>
              <a:endParaRPr sz="1650" b="1" dirty="0">
                <a:solidFill>
                  <a:schemeClr val="dk1"/>
                </a:solidFill>
                <a:highlight>
                  <a:srgbClr val="FFFFFF"/>
                </a:highlight>
                <a:latin typeface="Assistant"/>
                <a:ea typeface="Assistant"/>
                <a:cs typeface="Assistant"/>
                <a:sym typeface="Assistant"/>
              </a:endParaRPr>
            </a:p>
            <a:p>
              <a:pPr marL="0" lvl="0" indent="0" algn="l" rtl="0">
                <a:spcBef>
                  <a:spcPts val="300"/>
                </a:spcBef>
                <a:spcAft>
                  <a:spcPts val="0"/>
                </a:spcAft>
                <a:buNone/>
              </a:pPr>
              <a:r>
                <a:rPr lang="en" sz="1200" dirty="0">
                  <a:solidFill>
                    <a:srgbClr val="009FE3"/>
                  </a:solidFill>
                  <a:highlight>
                    <a:srgbClr val="FFFFFF"/>
                  </a:highlight>
                  <a:latin typeface="Assistant ExtraLight"/>
                  <a:ea typeface="Assistant ExtraLight"/>
                  <a:cs typeface="Assistant ExtraLight"/>
                  <a:sym typeface="Assistant ExtraLight"/>
                </a:rPr>
                <a:t>Puesto</a:t>
              </a:r>
              <a:endParaRPr sz="1200" dirty="0">
                <a:solidFill>
                  <a:srgbClr val="009FE3"/>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0"/>
                </a:spcAft>
                <a:buNone/>
              </a:pPr>
              <a:r>
                <a:rPr lang="en" sz="1000" u="sng" dirty="0">
                  <a:solidFill>
                    <a:schemeClr val="dk1"/>
                  </a:solidFill>
                  <a:highlight>
                    <a:srgbClr val="FFFFFF"/>
                  </a:highlight>
                  <a:latin typeface="Assistant ExtraLight"/>
                  <a:ea typeface="Assistant ExtraLight"/>
                  <a:cs typeface="Assistant ExtraLight"/>
                  <a:sym typeface="Assistant ExtraLight"/>
                  <a:hlinkClick r:id="rId2">
                    <a:extLst>
                      <a:ext uri="{A12FA001-AC4F-418D-AE19-62706E023703}">
                        <ahyp:hlinkClr xmlns:ahyp="http://schemas.microsoft.com/office/drawing/2018/hyperlinkcolor" val="tx"/>
                      </a:ext>
                    </a:extLst>
                  </a:hlinkClick>
                </a:rPr>
                <a:t>lorem@ipsum.com</a:t>
              </a:r>
              <a:endParaRPr sz="1000" dirty="0">
                <a:solidFill>
                  <a:schemeClr val="dk1"/>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300"/>
                </a:spcAft>
                <a:buNone/>
              </a:pPr>
              <a:r>
                <a:rPr lang="en" sz="1000" dirty="0">
                  <a:solidFill>
                    <a:schemeClr val="dk1"/>
                  </a:solidFill>
                  <a:highlight>
                    <a:srgbClr val="FFFFFF"/>
                  </a:highlight>
                  <a:latin typeface="Assistant ExtraLight"/>
                  <a:ea typeface="Assistant ExtraLight"/>
                  <a:cs typeface="Assistant ExtraLight"/>
                  <a:sym typeface="Assistant ExtraLight"/>
                </a:rPr>
                <a:t>         @loremipsum</a:t>
              </a:r>
              <a:endParaRPr sz="1000" dirty="0">
                <a:solidFill>
                  <a:schemeClr val="dk1"/>
                </a:solidFill>
                <a:highlight>
                  <a:srgbClr val="FFFFFF"/>
                </a:highlight>
                <a:latin typeface="Assistant ExtraLight"/>
                <a:ea typeface="Assistant ExtraLight"/>
                <a:cs typeface="Assistant ExtraLight"/>
                <a:sym typeface="Assistant ExtraLight"/>
              </a:endParaRPr>
            </a:p>
          </p:txBody>
        </p:sp>
        <p:cxnSp>
          <p:nvCxnSpPr>
            <p:cNvPr id="10" name="Google Shape;551;p56">
              <a:extLst>
                <a:ext uri="{FF2B5EF4-FFF2-40B4-BE49-F238E27FC236}">
                  <a16:creationId xmlns:a16="http://schemas.microsoft.com/office/drawing/2014/main" id="{584DE453-A443-4238-9C45-385EFC52EE01}"/>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grpSp>
        <p:nvGrpSpPr>
          <p:cNvPr id="11" name="Google Shape;549;p56">
            <a:extLst>
              <a:ext uri="{FF2B5EF4-FFF2-40B4-BE49-F238E27FC236}">
                <a16:creationId xmlns:a16="http://schemas.microsoft.com/office/drawing/2014/main" id="{FB873358-48DD-4FAD-B9C6-0861E5DFBCD9}"/>
              </a:ext>
            </a:extLst>
          </p:cNvPr>
          <p:cNvGrpSpPr/>
          <p:nvPr/>
        </p:nvGrpSpPr>
        <p:grpSpPr>
          <a:xfrm>
            <a:off x="4910964" y="1788525"/>
            <a:ext cx="1584575" cy="1161100"/>
            <a:chOff x="301825" y="1697725"/>
            <a:chExt cx="1584575" cy="1161100"/>
          </a:xfrm>
        </p:grpSpPr>
        <p:sp>
          <p:nvSpPr>
            <p:cNvPr id="12" name="Google Shape;550;p56">
              <a:extLst>
                <a:ext uri="{FF2B5EF4-FFF2-40B4-BE49-F238E27FC236}">
                  <a16:creationId xmlns:a16="http://schemas.microsoft.com/office/drawing/2014/main" id="{3E3E756E-6CCC-4781-A1F1-4B799E49E28D}"/>
                </a:ext>
              </a:extLst>
            </p:cNvPr>
            <p:cNvSpPr txBox="1"/>
            <p:nvPr/>
          </p:nvSpPr>
          <p:spPr>
            <a:xfrm>
              <a:off x="310500" y="1858025"/>
              <a:ext cx="1575900" cy="100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dirty="0">
                  <a:solidFill>
                    <a:schemeClr val="dk1"/>
                  </a:solidFill>
                  <a:highlight>
                    <a:srgbClr val="FFFFFF"/>
                  </a:highlight>
                  <a:latin typeface="Assistant"/>
                  <a:ea typeface="Assistant"/>
                  <a:cs typeface="Assistant"/>
                  <a:sym typeface="Assistant"/>
                </a:rPr>
                <a:t>Nombre Apellido</a:t>
              </a:r>
              <a:endParaRPr sz="1650" b="1" dirty="0">
                <a:solidFill>
                  <a:schemeClr val="dk1"/>
                </a:solidFill>
                <a:highlight>
                  <a:srgbClr val="FFFFFF"/>
                </a:highlight>
                <a:latin typeface="Assistant"/>
                <a:ea typeface="Assistant"/>
                <a:cs typeface="Assistant"/>
                <a:sym typeface="Assistant"/>
              </a:endParaRPr>
            </a:p>
            <a:p>
              <a:pPr marL="0" lvl="0" indent="0" algn="l" rtl="0">
                <a:spcBef>
                  <a:spcPts val="300"/>
                </a:spcBef>
                <a:spcAft>
                  <a:spcPts val="0"/>
                </a:spcAft>
                <a:buNone/>
              </a:pPr>
              <a:r>
                <a:rPr lang="en" sz="1200" dirty="0">
                  <a:solidFill>
                    <a:srgbClr val="009FE3"/>
                  </a:solidFill>
                  <a:highlight>
                    <a:srgbClr val="FFFFFF"/>
                  </a:highlight>
                  <a:latin typeface="Assistant ExtraLight"/>
                  <a:ea typeface="Assistant ExtraLight"/>
                  <a:cs typeface="Assistant ExtraLight"/>
                  <a:sym typeface="Assistant ExtraLight"/>
                </a:rPr>
                <a:t>Puesto</a:t>
              </a:r>
              <a:endParaRPr sz="1200" dirty="0">
                <a:solidFill>
                  <a:srgbClr val="009FE3"/>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0"/>
                </a:spcAft>
                <a:buNone/>
              </a:pPr>
              <a:r>
                <a:rPr lang="en" sz="1000" u="sng" dirty="0">
                  <a:solidFill>
                    <a:schemeClr val="dk1"/>
                  </a:solidFill>
                  <a:highlight>
                    <a:srgbClr val="FFFFFF"/>
                  </a:highlight>
                  <a:latin typeface="Assistant ExtraLight"/>
                  <a:ea typeface="Assistant ExtraLight"/>
                  <a:cs typeface="Assistant ExtraLight"/>
                  <a:sym typeface="Assistant ExtraLight"/>
                  <a:hlinkClick r:id="rId2">
                    <a:extLst>
                      <a:ext uri="{A12FA001-AC4F-418D-AE19-62706E023703}">
                        <ahyp:hlinkClr xmlns:ahyp="http://schemas.microsoft.com/office/drawing/2018/hyperlinkcolor" val="tx"/>
                      </a:ext>
                    </a:extLst>
                  </a:hlinkClick>
                </a:rPr>
                <a:t>lorem@ipsum.com</a:t>
              </a:r>
              <a:endParaRPr sz="1000" dirty="0">
                <a:solidFill>
                  <a:schemeClr val="dk1"/>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300"/>
                </a:spcAft>
                <a:buNone/>
              </a:pPr>
              <a:r>
                <a:rPr lang="en" sz="1000" dirty="0">
                  <a:solidFill>
                    <a:schemeClr val="dk1"/>
                  </a:solidFill>
                  <a:highlight>
                    <a:srgbClr val="FFFFFF"/>
                  </a:highlight>
                  <a:latin typeface="Assistant ExtraLight"/>
                  <a:ea typeface="Assistant ExtraLight"/>
                  <a:cs typeface="Assistant ExtraLight"/>
                  <a:sym typeface="Assistant ExtraLight"/>
                </a:rPr>
                <a:t>         @loremipsum</a:t>
              </a:r>
              <a:endParaRPr sz="1000" dirty="0">
                <a:solidFill>
                  <a:schemeClr val="dk1"/>
                </a:solidFill>
                <a:highlight>
                  <a:srgbClr val="FFFFFF"/>
                </a:highlight>
                <a:latin typeface="Assistant ExtraLight"/>
                <a:ea typeface="Assistant ExtraLight"/>
                <a:cs typeface="Assistant ExtraLight"/>
                <a:sym typeface="Assistant ExtraLight"/>
              </a:endParaRPr>
            </a:p>
          </p:txBody>
        </p:sp>
        <p:cxnSp>
          <p:nvCxnSpPr>
            <p:cNvPr id="13" name="Google Shape;551;p56">
              <a:extLst>
                <a:ext uri="{FF2B5EF4-FFF2-40B4-BE49-F238E27FC236}">
                  <a16:creationId xmlns:a16="http://schemas.microsoft.com/office/drawing/2014/main" id="{903F0A8B-2F6B-4D16-9BB8-A237336EDF77}"/>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grpSp>
        <p:nvGrpSpPr>
          <p:cNvPr id="14" name="Google Shape;549;p56">
            <a:extLst>
              <a:ext uri="{FF2B5EF4-FFF2-40B4-BE49-F238E27FC236}">
                <a16:creationId xmlns:a16="http://schemas.microsoft.com/office/drawing/2014/main" id="{305B5797-D907-478F-97D5-3090043EA9F3}"/>
              </a:ext>
            </a:extLst>
          </p:cNvPr>
          <p:cNvGrpSpPr/>
          <p:nvPr/>
        </p:nvGrpSpPr>
        <p:grpSpPr>
          <a:xfrm>
            <a:off x="7124971" y="1760652"/>
            <a:ext cx="1584575" cy="1161100"/>
            <a:chOff x="301825" y="1697725"/>
            <a:chExt cx="1584575" cy="1161100"/>
          </a:xfrm>
        </p:grpSpPr>
        <p:sp>
          <p:nvSpPr>
            <p:cNvPr id="15" name="Google Shape;550;p56">
              <a:extLst>
                <a:ext uri="{FF2B5EF4-FFF2-40B4-BE49-F238E27FC236}">
                  <a16:creationId xmlns:a16="http://schemas.microsoft.com/office/drawing/2014/main" id="{EFD67C0A-7D4D-4FB2-A28E-F1DB1F169F8C}"/>
                </a:ext>
              </a:extLst>
            </p:cNvPr>
            <p:cNvSpPr txBox="1"/>
            <p:nvPr/>
          </p:nvSpPr>
          <p:spPr>
            <a:xfrm>
              <a:off x="310500" y="1858025"/>
              <a:ext cx="1575900" cy="100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dirty="0">
                  <a:solidFill>
                    <a:schemeClr val="dk1"/>
                  </a:solidFill>
                  <a:highlight>
                    <a:srgbClr val="FFFFFF"/>
                  </a:highlight>
                  <a:latin typeface="Assistant"/>
                  <a:ea typeface="Assistant"/>
                  <a:cs typeface="Assistant"/>
                  <a:sym typeface="Assistant"/>
                </a:rPr>
                <a:t>Nombre Apellido</a:t>
              </a:r>
              <a:endParaRPr sz="1650" b="1" dirty="0">
                <a:solidFill>
                  <a:schemeClr val="dk1"/>
                </a:solidFill>
                <a:highlight>
                  <a:srgbClr val="FFFFFF"/>
                </a:highlight>
                <a:latin typeface="Assistant"/>
                <a:ea typeface="Assistant"/>
                <a:cs typeface="Assistant"/>
                <a:sym typeface="Assistant"/>
              </a:endParaRPr>
            </a:p>
            <a:p>
              <a:pPr marL="0" lvl="0" indent="0" algn="l" rtl="0">
                <a:spcBef>
                  <a:spcPts val="300"/>
                </a:spcBef>
                <a:spcAft>
                  <a:spcPts val="0"/>
                </a:spcAft>
                <a:buNone/>
              </a:pPr>
              <a:r>
                <a:rPr lang="en" sz="1200" dirty="0">
                  <a:solidFill>
                    <a:srgbClr val="009FE3"/>
                  </a:solidFill>
                  <a:highlight>
                    <a:srgbClr val="FFFFFF"/>
                  </a:highlight>
                  <a:latin typeface="Assistant ExtraLight"/>
                  <a:ea typeface="Assistant ExtraLight"/>
                  <a:cs typeface="Assistant ExtraLight"/>
                  <a:sym typeface="Assistant ExtraLight"/>
                </a:rPr>
                <a:t>Puesto</a:t>
              </a:r>
              <a:endParaRPr sz="1200" dirty="0">
                <a:solidFill>
                  <a:srgbClr val="009FE3"/>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0"/>
                </a:spcAft>
                <a:buNone/>
              </a:pPr>
              <a:r>
                <a:rPr lang="en" sz="1000" u="sng" dirty="0">
                  <a:solidFill>
                    <a:schemeClr val="dk1"/>
                  </a:solidFill>
                  <a:highlight>
                    <a:srgbClr val="FFFFFF"/>
                  </a:highlight>
                  <a:latin typeface="Assistant ExtraLight"/>
                  <a:ea typeface="Assistant ExtraLight"/>
                  <a:cs typeface="Assistant ExtraLight"/>
                  <a:sym typeface="Assistant ExtraLight"/>
                  <a:hlinkClick r:id="rId2">
                    <a:extLst>
                      <a:ext uri="{A12FA001-AC4F-418D-AE19-62706E023703}">
                        <ahyp:hlinkClr xmlns:ahyp="http://schemas.microsoft.com/office/drawing/2018/hyperlinkcolor" val="tx"/>
                      </a:ext>
                    </a:extLst>
                  </a:hlinkClick>
                </a:rPr>
                <a:t>lorem@ipsum.com</a:t>
              </a:r>
              <a:endParaRPr sz="1000" dirty="0">
                <a:solidFill>
                  <a:schemeClr val="dk1"/>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300"/>
                </a:spcAft>
                <a:buNone/>
              </a:pPr>
              <a:r>
                <a:rPr lang="en" sz="1000" dirty="0">
                  <a:solidFill>
                    <a:schemeClr val="dk1"/>
                  </a:solidFill>
                  <a:highlight>
                    <a:srgbClr val="FFFFFF"/>
                  </a:highlight>
                  <a:latin typeface="Assistant ExtraLight"/>
                  <a:ea typeface="Assistant ExtraLight"/>
                  <a:cs typeface="Assistant ExtraLight"/>
                  <a:sym typeface="Assistant ExtraLight"/>
                </a:rPr>
                <a:t>         @loremipsum</a:t>
              </a:r>
              <a:endParaRPr sz="1000" dirty="0">
                <a:solidFill>
                  <a:schemeClr val="dk1"/>
                </a:solidFill>
                <a:highlight>
                  <a:srgbClr val="FFFFFF"/>
                </a:highlight>
                <a:latin typeface="Assistant ExtraLight"/>
                <a:ea typeface="Assistant ExtraLight"/>
                <a:cs typeface="Assistant ExtraLight"/>
                <a:sym typeface="Assistant ExtraLight"/>
              </a:endParaRPr>
            </a:p>
          </p:txBody>
        </p:sp>
        <p:cxnSp>
          <p:nvCxnSpPr>
            <p:cNvPr id="16" name="Google Shape;551;p56">
              <a:extLst>
                <a:ext uri="{FF2B5EF4-FFF2-40B4-BE49-F238E27FC236}">
                  <a16:creationId xmlns:a16="http://schemas.microsoft.com/office/drawing/2014/main" id="{5F566B13-B5B6-498A-AE5B-D09B01314BCF}"/>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17" name="Google Shape;552;p56">
            <a:extLst>
              <a:ext uri="{FF2B5EF4-FFF2-40B4-BE49-F238E27FC236}">
                <a16:creationId xmlns:a16="http://schemas.microsoft.com/office/drawing/2014/main" id="{B33D1CFD-0017-4EBA-B1BA-6B13229235A7}"/>
              </a:ext>
            </a:extLst>
          </p:cNvPr>
          <p:cNvPicPr preferRelativeResize="0"/>
          <p:nvPr/>
        </p:nvPicPr>
        <p:blipFill>
          <a:blip r:embed="rId3">
            <a:alphaModFix/>
          </a:blip>
          <a:stretch>
            <a:fillRect/>
          </a:stretch>
        </p:blipFill>
        <p:spPr>
          <a:xfrm>
            <a:off x="287432" y="2773517"/>
            <a:ext cx="207650" cy="207650"/>
          </a:xfrm>
          <a:prstGeom prst="rect">
            <a:avLst/>
          </a:prstGeom>
          <a:noFill/>
          <a:ln>
            <a:noFill/>
          </a:ln>
        </p:spPr>
      </p:pic>
      <p:pic>
        <p:nvPicPr>
          <p:cNvPr id="18" name="Google Shape;552;p56">
            <a:extLst>
              <a:ext uri="{FF2B5EF4-FFF2-40B4-BE49-F238E27FC236}">
                <a16:creationId xmlns:a16="http://schemas.microsoft.com/office/drawing/2014/main" id="{62576F3B-08D8-4789-AC6E-064E2FBD7E10}"/>
              </a:ext>
            </a:extLst>
          </p:cNvPr>
          <p:cNvPicPr preferRelativeResize="0"/>
          <p:nvPr/>
        </p:nvPicPr>
        <p:blipFill>
          <a:blip r:embed="rId3">
            <a:alphaModFix/>
          </a:blip>
          <a:stretch>
            <a:fillRect/>
          </a:stretch>
        </p:blipFill>
        <p:spPr>
          <a:xfrm>
            <a:off x="2504594" y="2718218"/>
            <a:ext cx="207650" cy="207650"/>
          </a:xfrm>
          <a:prstGeom prst="rect">
            <a:avLst/>
          </a:prstGeom>
          <a:noFill/>
          <a:ln>
            <a:noFill/>
          </a:ln>
        </p:spPr>
      </p:pic>
      <p:pic>
        <p:nvPicPr>
          <p:cNvPr id="19" name="Google Shape;552;p56">
            <a:extLst>
              <a:ext uri="{FF2B5EF4-FFF2-40B4-BE49-F238E27FC236}">
                <a16:creationId xmlns:a16="http://schemas.microsoft.com/office/drawing/2014/main" id="{A464D49F-467B-41CB-B930-5C4EF4FEF2AB}"/>
              </a:ext>
            </a:extLst>
          </p:cNvPr>
          <p:cNvPicPr preferRelativeResize="0"/>
          <p:nvPr/>
        </p:nvPicPr>
        <p:blipFill>
          <a:blip r:embed="rId3">
            <a:alphaModFix/>
          </a:blip>
          <a:stretch>
            <a:fillRect/>
          </a:stretch>
        </p:blipFill>
        <p:spPr>
          <a:xfrm>
            <a:off x="4823085" y="2736064"/>
            <a:ext cx="207650" cy="207650"/>
          </a:xfrm>
          <a:prstGeom prst="rect">
            <a:avLst/>
          </a:prstGeom>
          <a:noFill/>
          <a:ln>
            <a:noFill/>
          </a:ln>
        </p:spPr>
      </p:pic>
      <p:pic>
        <p:nvPicPr>
          <p:cNvPr id="20" name="Google Shape;552;p56">
            <a:extLst>
              <a:ext uri="{FF2B5EF4-FFF2-40B4-BE49-F238E27FC236}">
                <a16:creationId xmlns:a16="http://schemas.microsoft.com/office/drawing/2014/main" id="{F78BDF56-AE62-49F6-9845-9BC898A311D8}"/>
              </a:ext>
            </a:extLst>
          </p:cNvPr>
          <p:cNvPicPr preferRelativeResize="0"/>
          <p:nvPr/>
        </p:nvPicPr>
        <p:blipFill>
          <a:blip r:embed="rId3">
            <a:alphaModFix/>
          </a:blip>
          <a:stretch>
            <a:fillRect/>
          </a:stretch>
        </p:blipFill>
        <p:spPr>
          <a:xfrm>
            <a:off x="7107773" y="2699880"/>
            <a:ext cx="207650" cy="207650"/>
          </a:xfrm>
          <a:prstGeom prst="rect">
            <a:avLst/>
          </a:prstGeom>
          <a:noFill/>
          <a:ln>
            <a:noFill/>
          </a:ln>
        </p:spPr>
      </p:pic>
    </p:spTree>
    <p:extLst>
      <p:ext uri="{BB962C8B-B14F-4D97-AF65-F5344CB8AC3E}">
        <p14:creationId xmlns:p14="http://schemas.microsoft.com/office/powerpoint/2010/main" val="2854556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DC037058-4BF8-4859-B65F-A79D785135D5}"/>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38CF74F7-1D75-4056-9CA5-F71F5451FF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14</a:t>
            </a:fld>
            <a:endParaRPr lang="es-AR"/>
          </a:p>
        </p:txBody>
      </p:sp>
      <p:sp>
        <p:nvSpPr>
          <p:cNvPr id="4" name="Título 3">
            <a:extLst>
              <a:ext uri="{FF2B5EF4-FFF2-40B4-BE49-F238E27FC236}">
                <a16:creationId xmlns:a16="http://schemas.microsoft.com/office/drawing/2014/main" id="{E3353AF8-5EFE-413C-B74D-F04372F89698}"/>
              </a:ext>
            </a:extLst>
          </p:cNvPr>
          <p:cNvSpPr>
            <a:spLocks noGrp="1"/>
          </p:cNvSpPr>
          <p:nvPr>
            <p:ph type="title"/>
          </p:nvPr>
        </p:nvSpPr>
        <p:spPr/>
        <p:txBody>
          <a:bodyPr/>
          <a:lstStyle/>
          <a:p>
            <a:endParaRPr lang="es-AR"/>
          </a:p>
        </p:txBody>
      </p:sp>
      <p:grpSp>
        <p:nvGrpSpPr>
          <p:cNvPr id="5" name="Google Shape;589;p57">
            <a:extLst>
              <a:ext uri="{FF2B5EF4-FFF2-40B4-BE49-F238E27FC236}">
                <a16:creationId xmlns:a16="http://schemas.microsoft.com/office/drawing/2014/main" id="{6BBD29A0-8DAE-48A5-A587-481CFA05B91B}"/>
              </a:ext>
            </a:extLst>
          </p:cNvPr>
          <p:cNvGrpSpPr/>
          <p:nvPr/>
        </p:nvGrpSpPr>
        <p:grpSpPr>
          <a:xfrm>
            <a:off x="307425" y="1697725"/>
            <a:ext cx="2434100" cy="704200"/>
            <a:chOff x="307425" y="1697725"/>
            <a:chExt cx="2434100" cy="704200"/>
          </a:xfrm>
        </p:grpSpPr>
        <p:grpSp>
          <p:nvGrpSpPr>
            <p:cNvPr id="6" name="Google Shape;590;p57">
              <a:extLst>
                <a:ext uri="{FF2B5EF4-FFF2-40B4-BE49-F238E27FC236}">
                  <a16:creationId xmlns:a16="http://schemas.microsoft.com/office/drawing/2014/main" id="{6DA94DB0-27F8-4827-B05A-40090584DEBF}"/>
                </a:ext>
              </a:extLst>
            </p:cNvPr>
            <p:cNvGrpSpPr/>
            <p:nvPr/>
          </p:nvGrpSpPr>
          <p:grpSpPr>
            <a:xfrm>
              <a:off x="1156950" y="1697725"/>
              <a:ext cx="1584575" cy="704200"/>
              <a:chOff x="301825" y="1697725"/>
              <a:chExt cx="1584575" cy="704200"/>
            </a:xfrm>
          </p:grpSpPr>
          <p:sp>
            <p:nvSpPr>
              <p:cNvPr id="8" name="Google Shape;591;p57">
                <a:extLst>
                  <a:ext uri="{FF2B5EF4-FFF2-40B4-BE49-F238E27FC236}">
                    <a16:creationId xmlns:a16="http://schemas.microsoft.com/office/drawing/2014/main" id="{98562DA1-9302-4B7E-8953-10B507AF1406}"/>
                  </a:ext>
                </a:extLst>
              </p:cNvPr>
              <p:cNvSpPr txBox="1"/>
              <p:nvPr/>
            </p:nvSpPr>
            <p:spPr>
              <a:xfrm>
                <a:off x="310500" y="1858025"/>
                <a:ext cx="1575900" cy="543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300"/>
                  </a:spcAft>
                  <a:buNone/>
                </a:pPr>
                <a:r>
                  <a:rPr lang="en">
                    <a:solidFill>
                      <a:srgbClr val="009FE3"/>
                    </a:solidFill>
                    <a:highlight>
                      <a:srgbClr val="FFFFFF"/>
                    </a:highlight>
                    <a:latin typeface="Assistant ExtraLight"/>
                    <a:ea typeface="Assistant ExtraLight"/>
                    <a:cs typeface="Assistant ExtraLight"/>
                    <a:sym typeface="Assistant ExtraLight"/>
                  </a:rPr>
                  <a:t>Puesto</a:t>
                </a:r>
                <a:endParaRPr>
                  <a:solidFill>
                    <a:srgbClr val="009FE3"/>
                  </a:solidFill>
                  <a:highlight>
                    <a:srgbClr val="FFFFFF"/>
                  </a:highlight>
                  <a:latin typeface="Assistant ExtraLight"/>
                  <a:ea typeface="Assistant ExtraLight"/>
                  <a:cs typeface="Assistant ExtraLight"/>
                  <a:sym typeface="Assistant ExtraLight"/>
                </a:endParaRPr>
              </a:p>
            </p:txBody>
          </p:sp>
          <p:cxnSp>
            <p:nvCxnSpPr>
              <p:cNvPr id="9" name="Google Shape;592;p57">
                <a:extLst>
                  <a:ext uri="{FF2B5EF4-FFF2-40B4-BE49-F238E27FC236}">
                    <a16:creationId xmlns:a16="http://schemas.microsoft.com/office/drawing/2014/main" id="{A9EE38F3-B297-40AB-9DA3-F2268E27CCB3}"/>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7" name="Google Shape;593;p57">
              <a:extLst>
                <a:ext uri="{FF2B5EF4-FFF2-40B4-BE49-F238E27FC236}">
                  <a16:creationId xmlns:a16="http://schemas.microsoft.com/office/drawing/2014/main" id="{45CC9E88-1093-4C21-8782-AD32B92289E4}"/>
                </a:ext>
              </a:extLst>
            </p:cNvPr>
            <p:cNvPicPr preferRelativeResize="0"/>
            <p:nvPr/>
          </p:nvPicPr>
          <p:blipFill rotWithShape="1">
            <a:blip r:embed="rId2">
              <a:alphaModFix/>
            </a:blip>
            <a:srcRect l="20267" t="5850" r="6354" b="44232"/>
            <a:stretch/>
          </p:blipFill>
          <p:spPr>
            <a:xfrm>
              <a:off x="307425" y="1697725"/>
              <a:ext cx="704100" cy="704100"/>
            </a:xfrm>
            <a:prstGeom prst="ellipse">
              <a:avLst/>
            </a:prstGeom>
            <a:noFill/>
            <a:ln>
              <a:noFill/>
            </a:ln>
          </p:spPr>
        </p:pic>
      </p:grpSp>
      <p:grpSp>
        <p:nvGrpSpPr>
          <p:cNvPr id="10" name="Google Shape;594;p57">
            <a:extLst>
              <a:ext uri="{FF2B5EF4-FFF2-40B4-BE49-F238E27FC236}">
                <a16:creationId xmlns:a16="http://schemas.microsoft.com/office/drawing/2014/main" id="{5FB6F68D-86B9-4D30-9632-45C51C5BBB81}"/>
              </a:ext>
            </a:extLst>
          </p:cNvPr>
          <p:cNvGrpSpPr/>
          <p:nvPr/>
        </p:nvGrpSpPr>
        <p:grpSpPr>
          <a:xfrm>
            <a:off x="3355013" y="1697725"/>
            <a:ext cx="2434100" cy="704200"/>
            <a:chOff x="3099250" y="1697725"/>
            <a:chExt cx="2434100" cy="704200"/>
          </a:xfrm>
        </p:grpSpPr>
        <p:grpSp>
          <p:nvGrpSpPr>
            <p:cNvPr id="11" name="Google Shape;595;p57">
              <a:extLst>
                <a:ext uri="{FF2B5EF4-FFF2-40B4-BE49-F238E27FC236}">
                  <a16:creationId xmlns:a16="http://schemas.microsoft.com/office/drawing/2014/main" id="{7EC36B56-B02F-4152-A7EC-EEDA1C79CE7E}"/>
                </a:ext>
              </a:extLst>
            </p:cNvPr>
            <p:cNvGrpSpPr/>
            <p:nvPr/>
          </p:nvGrpSpPr>
          <p:grpSpPr>
            <a:xfrm>
              <a:off x="3948775" y="1697725"/>
              <a:ext cx="1584575" cy="704200"/>
              <a:chOff x="301825" y="1697725"/>
              <a:chExt cx="1584575" cy="704200"/>
            </a:xfrm>
          </p:grpSpPr>
          <p:sp>
            <p:nvSpPr>
              <p:cNvPr id="13" name="Google Shape;596;p57">
                <a:extLst>
                  <a:ext uri="{FF2B5EF4-FFF2-40B4-BE49-F238E27FC236}">
                    <a16:creationId xmlns:a16="http://schemas.microsoft.com/office/drawing/2014/main" id="{71B01EE6-5A4C-44F5-BEFF-53683904EE48}"/>
                  </a:ext>
                </a:extLst>
              </p:cNvPr>
              <p:cNvSpPr txBox="1"/>
              <p:nvPr/>
            </p:nvSpPr>
            <p:spPr>
              <a:xfrm>
                <a:off x="310500" y="1858025"/>
                <a:ext cx="1575900" cy="543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dirty="0">
                    <a:solidFill>
                      <a:schemeClr val="dk1"/>
                    </a:solidFill>
                    <a:highlight>
                      <a:srgbClr val="FFFFFF"/>
                    </a:highlight>
                    <a:latin typeface="Assistant"/>
                    <a:ea typeface="Assistant"/>
                    <a:cs typeface="Assistant"/>
                    <a:sym typeface="Assistant"/>
                  </a:rPr>
                  <a:t>Nombre Apellido</a:t>
                </a:r>
                <a:endParaRPr sz="1650" b="1" dirty="0">
                  <a:solidFill>
                    <a:schemeClr val="dk1"/>
                  </a:solidFill>
                  <a:highlight>
                    <a:srgbClr val="FFFFFF"/>
                  </a:highlight>
                  <a:latin typeface="Assistant"/>
                  <a:ea typeface="Assistant"/>
                  <a:cs typeface="Assistant"/>
                  <a:sym typeface="Assistant"/>
                </a:endParaRPr>
              </a:p>
              <a:p>
                <a:pPr marL="0" lvl="0" indent="0" algn="l" rtl="0">
                  <a:spcBef>
                    <a:spcPts val="300"/>
                  </a:spcBef>
                  <a:spcAft>
                    <a:spcPts val="300"/>
                  </a:spcAft>
                  <a:buNone/>
                </a:pPr>
                <a:r>
                  <a:rPr lang="en" dirty="0">
                    <a:solidFill>
                      <a:srgbClr val="009FE3"/>
                    </a:solidFill>
                    <a:highlight>
                      <a:srgbClr val="FFFFFF"/>
                    </a:highlight>
                    <a:latin typeface="Assistant ExtraLight"/>
                    <a:ea typeface="Assistant ExtraLight"/>
                    <a:cs typeface="Assistant ExtraLight"/>
                    <a:sym typeface="Assistant ExtraLight"/>
                  </a:rPr>
                  <a:t>Puesto</a:t>
                </a:r>
                <a:endParaRPr dirty="0">
                  <a:solidFill>
                    <a:srgbClr val="009FE3"/>
                  </a:solidFill>
                  <a:highlight>
                    <a:srgbClr val="FFFFFF"/>
                  </a:highlight>
                  <a:latin typeface="Assistant ExtraLight"/>
                  <a:ea typeface="Assistant ExtraLight"/>
                  <a:cs typeface="Assistant ExtraLight"/>
                  <a:sym typeface="Assistant ExtraLight"/>
                </a:endParaRPr>
              </a:p>
            </p:txBody>
          </p:sp>
          <p:cxnSp>
            <p:nvCxnSpPr>
              <p:cNvPr id="14" name="Google Shape;597;p57">
                <a:extLst>
                  <a:ext uri="{FF2B5EF4-FFF2-40B4-BE49-F238E27FC236}">
                    <a16:creationId xmlns:a16="http://schemas.microsoft.com/office/drawing/2014/main" id="{D7AE5F63-59A4-432D-A208-48B3A09B150F}"/>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12" name="Google Shape;598;p57">
              <a:extLst>
                <a:ext uri="{FF2B5EF4-FFF2-40B4-BE49-F238E27FC236}">
                  <a16:creationId xmlns:a16="http://schemas.microsoft.com/office/drawing/2014/main" id="{AB7250F8-8AE4-489E-A668-E52964A08449}"/>
                </a:ext>
              </a:extLst>
            </p:cNvPr>
            <p:cNvPicPr preferRelativeResize="0"/>
            <p:nvPr/>
          </p:nvPicPr>
          <p:blipFill rotWithShape="1">
            <a:blip r:embed="rId2">
              <a:alphaModFix/>
            </a:blip>
            <a:srcRect l="20267" t="5850" r="6354" b="44232"/>
            <a:stretch/>
          </p:blipFill>
          <p:spPr>
            <a:xfrm>
              <a:off x="3099250" y="1697725"/>
              <a:ext cx="704100" cy="704100"/>
            </a:xfrm>
            <a:prstGeom prst="ellipse">
              <a:avLst/>
            </a:prstGeom>
            <a:noFill/>
            <a:ln>
              <a:noFill/>
            </a:ln>
          </p:spPr>
        </p:pic>
      </p:grpSp>
      <p:grpSp>
        <p:nvGrpSpPr>
          <p:cNvPr id="15" name="Google Shape;599;p57">
            <a:extLst>
              <a:ext uri="{FF2B5EF4-FFF2-40B4-BE49-F238E27FC236}">
                <a16:creationId xmlns:a16="http://schemas.microsoft.com/office/drawing/2014/main" id="{F02836B1-24CF-409C-9776-B724E0973CFC}"/>
              </a:ext>
            </a:extLst>
          </p:cNvPr>
          <p:cNvGrpSpPr/>
          <p:nvPr/>
        </p:nvGrpSpPr>
        <p:grpSpPr>
          <a:xfrm>
            <a:off x="6402600" y="1697725"/>
            <a:ext cx="2434100" cy="704200"/>
            <a:chOff x="3099250" y="1697725"/>
            <a:chExt cx="2434100" cy="704200"/>
          </a:xfrm>
        </p:grpSpPr>
        <p:grpSp>
          <p:nvGrpSpPr>
            <p:cNvPr id="16" name="Google Shape;600;p57">
              <a:extLst>
                <a:ext uri="{FF2B5EF4-FFF2-40B4-BE49-F238E27FC236}">
                  <a16:creationId xmlns:a16="http://schemas.microsoft.com/office/drawing/2014/main" id="{143426AE-62AE-4FF6-BDE1-861C6F3D66AD}"/>
                </a:ext>
              </a:extLst>
            </p:cNvPr>
            <p:cNvGrpSpPr/>
            <p:nvPr/>
          </p:nvGrpSpPr>
          <p:grpSpPr>
            <a:xfrm>
              <a:off x="3948775" y="1697725"/>
              <a:ext cx="1584575" cy="704200"/>
              <a:chOff x="301825" y="1697725"/>
              <a:chExt cx="1584575" cy="704200"/>
            </a:xfrm>
          </p:grpSpPr>
          <p:sp>
            <p:nvSpPr>
              <p:cNvPr id="18" name="Google Shape;601;p57">
                <a:extLst>
                  <a:ext uri="{FF2B5EF4-FFF2-40B4-BE49-F238E27FC236}">
                    <a16:creationId xmlns:a16="http://schemas.microsoft.com/office/drawing/2014/main" id="{839DB27B-7A08-4D9A-9C09-90C1D9122179}"/>
                  </a:ext>
                </a:extLst>
              </p:cNvPr>
              <p:cNvSpPr txBox="1"/>
              <p:nvPr/>
            </p:nvSpPr>
            <p:spPr>
              <a:xfrm>
                <a:off x="310500" y="1858025"/>
                <a:ext cx="1575900" cy="543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300"/>
                  </a:spcAft>
                  <a:buNone/>
                </a:pPr>
                <a:r>
                  <a:rPr lang="en">
                    <a:solidFill>
                      <a:srgbClr val="009FE3"/>
                    </a:solidFill>
                    <a:highlight>
                      <a:srgbClr val="FFFFFF"/>
                    </a:highlight>
                    <a:latin typeface="Assistant ExtraLight"/>
                    <a:ea typeface="Assistant ExtraLight"/>
                    <a:cs typeface="Assistant ExtraLight"/>
                    <a:sym typeface="Assistant ExtraLight"/>
                  </a:rPr>
                  <a:t>Puesto</a:t>
                </a:r>
                <a:endParaRPr>
                  <a:solidFill>
                    <a:srgbClr val="009FE3"/>
                  </a:solidFill>
                  <a:highlight>
                    <a:srgbClr val="FFFFFF"/>
                  </a:highlight>
                  <a:latin typeface="Assistant ExtraLight"/>
                  <a:ea typeface="Assistant ExtraLight"/>
                  <a:cs typeface="Assistant ExtraLight"/>
                  <a:sym typeface="Assistant ExtraLight"/>
                </a:endParaRPr>
              </a:p>
            </p:txBody>
          </p:sp>
          <p:cxnSp>
            <p:nvCxnSpPr>
              <p:cNvPr id="19" name="Google Shape;602;p57">
                <a:extLst>
                  <a:ext uri="{FF2B5EF4-FFF2-40B4-BE49-F238E27FC236}">
                    <a16:creationId xmlns:a16="http://schemas.microsoft.com/office/drawing/2014/main" id="{6458A273-7E3C-4AED-A559-BB045D849DCC}"/>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17" name="Google Shape;603;p57">
              <a:extLst>
                <a:ext uri="{FF2B5EF4-FFF2-40B4-BE49-F238E27FC236}">
                  <a16:creationId xmlns:a16="http://schemas.microsoft.com/office/drawing/2014/main" id="{0D3BEAF0-2E54-42C3-A17D-A33FF20E0D89}"/>
                </a:ext>
              </a:extLst>
            </p:cNvPr>
            <p:cNvPicPr preferRelativeResize="0"/>
            <p:nvPr/>
          </p:nvPicPr>
          <p:blipFill rotWithShape="1">
            <a:blip r:embed="rId2">
              <a:alphaModFix/>
            </a:blip>
            <a:srcRect l="20267" t="5850" r="6354" b="44232"/>
            <a:stretch/>
          </p:blipFill>
          <p:spPr>
            <a:xfrm>
              <a:off x="3099250" y="1697725"/>
              <a:ext cx="704100" cy="704100"/>
            </a:xfrm>
            <a:prstGeom prst="ellipse">
              <a:avLst/>
            </a:prstGeom>
            <a:noFill/>
            <a:ln>
              <a:noFill/>
            </a:ln>
          </p:spPr>
        </p:pic>
      </p:grpSp>
    </p:spTree>
    <p:extLst>
      <p:ext uri="{BB962C8B-B14F-4D97-AF65-F5344CB8AC3E}">
        <p14:creationId xmlns:p14="http://schemas.microsoft.com/office/powerpoint/2010/main" val="2070611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58"/>
          <p:cNvSpPr txBox="1"/>
          <p:nvPr/>
        </p:nvSpPr>
        <p:spPr>
          <a:xfrm>
            <a:off x="1895450" y="2079150"/>
            <a:ext cx="5238000" cy="9852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 sz="6500">
                <a:solidFill>
                  <a:schemeClr val="lt1"/>
                </a:solidFill>
                <a:latin typeface="Assistant ExtraLight"/>
                <a:ea typeface="Assistant ExtraLight"/>
                <a:cs typeface="Assistant ExtraLight"/>
                <a:sym typeface="Assistant ExtraLight"/>
              </a:rPr>
              <a:t>¿Preguntas?</a:t>
            </a:r>
            <a:endParaRPr sz="6500" b="1">
              <a:solidFill>
                <a:schemeClr val="lt1"/>
              </a:solidFill>
              <a:latin typeface="Assistant"/>
              <a:ea typeface="Assistant"/>
              <a:cs typeface="Assistant"/>
              <a:sym typeface="Assistan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59"/>
          <p:cNvSpPr txBox="1"/>
          <p:nvPr/>
        </p:nvSpPr>
        <p:spPr>
          <a:xfrm>
            <a:off x="1895450" y="1752200"/>
            <a:ext cx="5238000" cy="9852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 sz="6500" b="1">
                <a:solidFill>
                  <a:schemeClr val="lt1"/>
                </a:solidFill>
                <a:latin typeface="Assistant"/>
                <a:ea typeface="Assistant"/>
                <a:cs typeface="Assistant"/>
                <a:sym typeface="Assistant"/>
              </a:rPr>
              <a:t>¡</a:t>
            </a:r>
            <a:r>
              <a:rPr lang="en" sz="6500">
                <a:solidFill>
                  <a:schemeClr val="lt1"/>
                </a:solidFill>
                <a:latin typeface="Assistant ExtraLight"/>
                <a:ea typeface="Assistant ExtraLight"/>
                <a:cs typeface="Assistant ExtraLight"/>
                <a:sym typeface="Assistant ExtraLight"/>
              </a:rPr>
              <a:t>Gracias</a:t>
            </a:r>
            <a:r>
              <a:rPr lang="en" sz="6500" b="1">
                <a:solidFill>
                  <a:schemeClr val="lt1"/>
                </a:solidFill>
                <a:latin typeface="Assistant"/>
                <a:ea typeface="Assistant"/>
                <a:cs typeface="Assistant"/>
                <a:sym typeface="Assistant"/>
              </a:rPr>
              <a:t>!</a:t>
            </a:r>
            <a:endParaRPr sz="6500" b="1">
              <a:solidFill>
                <a:schemeClr val="lt1"/>
              </a:solidFill>
              <a:latin typeface="Assistant"/>
              <a:ea typeface="Assistant"/>
              <a:cs typeface="Assistant"/>
              <a:sym typeface="Assistant"/>
            </a:endParaRPr>
          </a:p>
        </p:txBody>
      </p:sp>
      <p:sp>
        <p:nvSpPr>
          <p:cNvPr id="629" name="Google Shape;629;p59"/>
          <p:cNvSpPr/>
          <p:nvPr/>
        </p:nvSpPr>
        <p:spPr>
          <a:xfrm>
            <a:off x="125" y="3219075"/>
            <a:ext cx="9144000" cy="1338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0" name="Google Shape;630;p59"/>
          <p:cNvPicPr preferRelativeResize="0"/>
          <p:nvPr/>
        </p:nvPicPr>
        <p:blipFill rotWithShape="1">
          <a:blip r:embed="rId3">
            <a:alphaModFix/>
          </a:blip>
          <a:srcRect t="15235" b="21887"/>
          <a:stretch/>
        </p:blipFill>
        <p:spPr>
          <a:xfrm>
            <a:off x="3730975" y="3395775"/>
            <a:ext cx="1566949" cy="985201"/>
          </a:xfrm>
          <a:prstGeom prst="rect">
            <a:avLst/>
          </a:prstGeom>
          <a:noFill/>
          <a:ln>
            <a:noFill/>
          </a:ln>
        </p:spPr>
      </p:pic>
      <p:grpSp>
        <p:nvGrpSpPr>
          <p:cNvPr id="631" name="Google Shape;631;p59"/>
          <p:cNvGrpSpPr/>
          <p:nvPr/>
        </p:nvGrpSpPr>
        <p:grpSpPr>
          <a:xfrm>
            <a:off x="2204013" y="4724950"/>
            <a:ext cx="1132738" cy="251400"/>
            <a:chOff x="1333825" y="3134675"/>
            <a:chExt cx="1132738" cy="251400"/>
          </a:xfrm>
        </p:grpSpPr>
        <p:pic>
          <p:nvPicPr>
            <p:cNvPr id="632" name="Google Shape;632;p59"/>
            <p:cNvPicPr preferRelativeResize="0"/>
            <p:nvPr/>
          </p:nvPicPr>
          <p:blipFill>
            <a:blip r:embed="rId4">
              <a:alphaModFix/>
            </a:blip>
            <a:stretch>
              <a:fillRect/>
            </a:stretch>
          </p:blipFill>
          <p:spPr>
            <a:xfrm>
              <a:off x="1333825" y="3141300"/>
              <a:ext cx="238125" cy="238125"/>
            </a:xfrm>
            <a:prstGeom prst="rect">
              <a:avLst/>
            </a:prstGeom>
            <a:noFill/>
            <a:ln>
              <a:noFill/>
            </a:ln>
          </p:spPr>
        </p:pic>
        <p:sp>
          <p:nvSpPr>
            <p:cNvPr id="633" name="Google Shape;633;p59"/>
            <p:cNvSpPr/>
            <p:nvPr/>
          </p:nvSpPr>
          <p:spPr>
            <a:xfrm>
              <a:off x="1571963" y="3134675"/>
              <a:ext cx="894600" cy="2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chemeClr val="lt1"/>
                  </a:solidFill>
                  <a:latin typeface="Source Sans Pro"/>
                  <a:ea typeface="Source Sans Pro"/>
                  <a:cs typeface="Source Sans Pro"/>
                  <a:sym typeface="Source Sans Pro"/>
                </a:rPr>
                <a:t>@RedADIMRA</a:t>
              </a:r>
              <a:endParaRPr sz="900" b="1">
                <a:solidFill>
                  <a:schemeClr val="lt1"/>
                </a:solidFill>
                <a:latin typeface="Source Sans Pro"/>
                <a:ea typeface="Source Sans Pro"/>
                <a:cs typeface="Source Sans Pro"/>
                <a:sym typeface="Source Sans Pro"/>
              </a:endParaRPr>
            </a:p>
          </p:txBody>
        </p:sp>
      </p:grpSp>
      <p:grpSp>
        <p:nvGrpSpPr>
          <p:cNvPr id="634" name="Google Shape;634;p59"/>
          <p:cNvGrpSpPr/>
          <p:nvPr/>
        </p:nvGrpSpPr>
        <p:grpSpPr>
          <a:xfrm>
            <a:off x="3649940" y="4724950"/>
            <a:ext cx="853414" cy="251400"/>
            <a:chOff x="3233450" y="3134675"/>
            <a:chExt cx="853414" cy="251400"/>
          </a:xfrm>
        </p:grpSpPr>
        <p:pic>
          <p:nvPicPr>
            <p:cNvPr id="635" name="Google Shape;635;p59"/>
            <p:cNvPicPr preferRelativeResize="0"/>
            <p:nvPr/>
          </p:nvPicPr>
          <p:blipFill>
            <a:blip r:embed="rId5">
              <a:alphaModFix/>
            </a:blip>
            <a:stretch>
              <a:fillRect/>
            </a:stretch>
          </p:blipFill>
          <p:spPr>
            <a:xfrm>
              <a:off x="3233450" y="3141300"/>
              <a:ext cx="238125" cy="238125"/>
            </a:xfrm>
            <a:prstGeom prst="rect">
              <a:avLst/>
            </a:prstGeom>
            <a:noFill/>
            <a:ln>
              <a:noFill/>
            </a:ln>
          </p:spPr>
        </p:pic>
        <p:sp>
          <p:nvSpPr>
            <p:cNvPr id="636" name="Google Shape;636;p59"/>
            <p:cNvSpPr/>
            <p:nvPr/>
          </p:nvSpPr>
          <p:spPr>
            <a:xfrm>
              <a:off x="3471564" y="3134675"/>
              <a:ext cx="615300" cy="2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chemeClr val="lt1"/>
                  </a:solidFill>
                  <a:latin typeface="Source Sans Pro"/>
                  <a:ea typeface="Source Sans Pro"/>
                  <a:cs typeface="Source Sans Pro"/>
                  <a:sym typeface="Source Sans Pro"/>
                </a:rPr>
                <a:t>ADIMRA</a:t>
              </a:r>
              <a:endParaRPr sz="900" b="1">
                <a:solidFill>
                  <a:schemeClr val="lt1"/>
                </a:solidFill>
                <a:latin typeface="Source Sans Pro"/>
                <a:ea typeface="Source Sans Pro"/>
                <a:cs typeface="Source Sans Pro"/>
                <a:sym typeface="Source Sans Pro"/>
              </a:endParaRPr>
            </a:p>
          </p:txBody>
        </p:sp>
      </p:grpSp>
      <p:grpSp>
        <p:nvGrpSpPr>
          <p:cNvPr id="637" name="Google Shape;637;p59"/>
          <p:cNvGrpSpPr/>
          <p:nvPr/>
        </p:nvGrpSpPr>
        <p:grpSpPr>
          <a:xfrm>
            <a:off x="4816543" y="4724950"/>
            <a:ext cx="1286629" cy="251400"/>
            <a:chOff x="5355600" y="3134675"/>
            <a:chExt cx="1286629" cy="251400"/>
          </a:xfrm>
        </p:grpSpPr>
        <p:pic>
          <p:nvPicPr>
            <p:cNvPr id="638" name="Google Shape;638;p59"/>
            <p:cNvPicPr preferRelativeResize="0"/>
            <p:nvPr/>
          </p:nvPicPr>
          <p:blipFill>
            <a:blip r:embed="rId6">
              <a:alphaModFix/>
            </a:blip>
            <a:stretch>
              <a:fillRect/>
            </a:stretch>
          </p:blipFill>
          <p:spPr>
            <a:xfrm>
              <a:off x="5355600" y="3141300"/>
              <a:ext cx="238125" cy="238125"/>
            </a:xfrm>
            <a:prstGeom prst="rect">
              <a:avLst/>
            </a:prstGeom>
            <a:noFill/>
            <a:ln>
              <a:noFill/>
            </a:ln>
          </p:spPr>
        </p:pic>
        <p:sp>
          <p:nvSpPr>
            <p:cNvPr id="639" name="Google Shape;639;p59"/>
            <p:cNvSpPr/>
            <p:nvPr/>
          </p:nvSpPr>
          <p:spPr>
            <a:xfrm>
              <a:off x="5593729" y="3134675"/>
              <a:ext cx="1048500" cy="2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chemeClr val="lt1"/>
                  </a:solidFill>
                  <a:latin typeface="Source Sans Pro"/>
                  <a:ea typeface="Source Sans Pro"/>
                  <a:cs typeface="Source Sans Pro"/>
                  <a:sym typeface="Source Sans Pro"/>
                </a:rPr>
                <a:t>ADIMRA #oficial</a:t>
              </a:r>
              <a:endParaRPr sz="900" b="1">
                <a:solidFill>
                  <a:schemeClr val="lt1"/>
                </a:solidFill>
                <a:latin typeface="Source Sans Pro"/>
                <a:ea typeface="Source Sans Pro"/>
                <a:cs typeface="Source Sans Pro"/>
                <a:sym typeface="Source Sans Pro"/>
              </a:endParaRPr>
            </a:p>
          </p:txBody>
        </p:sp>
      </p:grpSp>
      <p:grpSp>
        <p:nvGrpSpPr>
          <p:cNvPr id="640" name="Google Shape;640;p59"/>
          <p:cNvGrpSpPr/>
          <p:nvPr/>
        </p:nvGrpSpPr>
        <p:grpSpPr>
          <a:xfrm>
            <a:off x="6416362" y="4724950"/>
            <a:ext cx="964339" cy="251405"/>
            <a:chOff x="162375" y="4724950"/>
            <a:chExt cx="964339" cy="251405"/>
          </a:xfrm>
        </p:grpSpPr>
        <p:sp>
          <p:nvSpPr>
            <p:cNvPr id="641" name="Google Shape;641;p59"/>
            <p:cNvSpPr/>
            <p:nvPr/>
          </p:nvSpPr>
          <p:spPr>
            <a:xfrm>
              <a:off x="371014" y="4724950"/>
              <a:ext cx="755700" cy="2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chemeClr val="lt1"/>
                  </a:solidFill>
                  <a:latin typeface="Source Sans Pro"/>
                  <a:ea typeface="Source Sans Pro"/>
                  <a:cs typeface="Source Sans Pro"/>
                  <a:sym typeface="Source Sans Pro"/>
                </a:rPr>
                <a:t>@</a:t>
              </a:r>
              <a:r>
                <a:rPr lang="en" sz="900" b="1">
                  <a:solidFill>
                    <a:schemeClr val="lt1"/>
                  </a:solidFill>
                  <a:uFill>
                    <a:noFill/>
                  </a:uFill>
                  <a:latin typeface="Source Sans Pro"/>
                  <a:ea typeface="Source Sans Pro"/>
                  <a:cs typeface="Source Sans Pro"/>
                  <a:sym typeface="Source Sans Pro"/>
                  <a:hlinkClick r:id="rId7">
                    <a:extLst>
                      <a:ext uri="{A12FA001-AC4F-418D-AE19-62706E023703}">
                        <ahyp:hlinkClr xmlns:ahyp="http://schemas.microsoft.com/office/drawing/2018/hyperlinkcolor" val="tx"/>
                      </a:ext>
                    </a:extLst>
                  </a:hlinkClick>
                </a:rPr>
                <a:t>ADIMRA</a:t>
              </a:r>
              <a:endParaRPr sz="900" b="1">
                <a:solidFill>
                  <a:schemeClr val="lt1"/>
                </a:solidFill>
                <a:latin typeface="Source Sans Pro"/>
                <a:ea typeface="Source Sans Pro"/>
                <a:cs typeface="Source Sans Pro"/>
                <a:sym typeface="Source Sans Pro"/>
              </a:endParaRPr>
            </a:p>
          </p:txBody>
        </p:sp>
        <p:pic>
          <p:nvPicPr>
            <p:cNvPr id="642" name="Google Shape;642;p59"/>
            <p:cNvPicPr preferRelativeResize="0"/>
            <p:nvPr/>
          </p:nvPicPr>
          <p:blipFill>
            <a:blip r:embed="rId8">
              <a:alphaModFix/>
            </a:blip>
            <a:stretch>
              <a:fillRect/>
            </a:stretch>
          </p:blipFill>
          <p:spPr>
            <a:xfrm>
              <a:off x="162375" y="4724955"/>
              <a:ext cx="251400" cy="25140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28C0055-EB49-4830-A1A8-FE9FC65568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2</a:t>
            </a:fld>
            <a:endParaRPr lang="es-AR"/>
          </a:p>
        </p:txBody>
      </p:sp>
      <p:sp>
        <p:nvSpPr>
          <p:cNvPr id="3" name="Título 2">
            <a:extLst>
              <a:ext uri="{FF2B5EF4-FFF2-40B4-BE49-F238E27FC236}">
                <a16:creationId xmlns:a16="http://schemas.microsoft.com/office/drawing/2014/main" id="{C1438BC3-38D9-4762-AA32-6DCCF0CC0FDA}"/>
              </a:ext>
            </a:extLst>
          </p:cNvPr>
          <p:cNvSpPr>
            <a:spLocks noGrp="1"/>
          </p:cNvSpPr>
          <p:nvPr>
            <p:ph type="title"/>
          </p:nvPr>
        </p:nvSpPr>
        <p:spPr/>
        <p:txBody>
          <a:bodyPr/>
          <a:lstStyle/>
          <a:p>
            <a:endParaRPr lang="es-AR" dirty="0"/>
          </a:p>
        </p:txBody>
      </p:sp>
      <p:sp>
        <p:nvSpPr>
          <p:cNvPr id="4" name="Google Shape;391;p45">
            <a:extLst>
              <a:ext uri="{FF2B5EF4-FFF2-40B4-BE49-F238E27FC236}">
                <a16:creationId xmlns:a16="http://schemas.microsoft.com/office/drawing/2014/main" id="{2814F7CC-2713-4771-A0B5-424739B6A4DB}"/>
              </a:ext>
            </a:extLst>
          </p:cNvPr>
          <p:cNvSpPr/>
          <p:nvPr/>
        </p:nvSpPr>
        <p:spPr>
          <a:xfrm>
            <a:off x="2615775" y="4024250"/>
            <a:ext cx="2967900" cy="2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dirty="0">
                <a:solidFill>
                  <a:schemeClr val="lt1"/>
                </a:solidFill>
                <a:latin typeface="Assistant"/>
                <a:ea typeface="Assistant"/>
                <a:cs typeface="Assistant"/>
                <a:sym typeface="Assistant"/>
              </a:rPr>
              <a:t>Nombre Apellido</a:t>
            </a:r>
            <a:endParaRPr sz="1600" b="1" dirty="0">
              <a:solidFill>
                <a:schemeClr val="lt1"/>
              </a:solidFill>
              <a:latin typeface="Assistant"/>
              <a:ea typeface="Assistant"/>
              <a:cs typeface="Assistant"/>
              <a:sym typeface="Assistant"/>
            </a:endParaRPr>
          </a:p>
        </p:txBody>
      </p:sp>
      <p:sp>
        <p:nvSpPr>
          <p:cNvPr id="5" name="Google Shape;392;p45">
            <a:extLst>
              <a:ext uri="{FF2B5EF4-FFF2-40B4-BE49-F238E27FC236}">
                <a16:creationId xmlns:a16="http://schemas.microsoft.com/office/drawing/2014/main" id="{091BCA02-FE2C-4271-B341-7E857E9897E1}"/>
              </a:ext>
            </a:extLst>
          </p:cNvPr>
          <p:cNvSpPr/>
          <p:nvPr/>
        </p:nvSpPr>
        <p:spPr>
          <a:xfrm>
            <a:off x="2943400" y="4439250"/>
            <a:ext cx="2967900" cy="2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lt1"/>
                </a:solidFill>
                <a:latin typeface="Assistant"/>
                <a:ea typeface="Assistant"/>
                <a:cs typeface="Assistant"/>
                <a:sym typeface="Assistant"/>
              </a:rPr>
              <a:t>@usuariodetw</a:t>
            </a:r>
            <a:endParaRPr dirty="0">
              <a:solidFill>
                <a:schemeClr val="lt1"/>
              </a:solidFill>
              <a:latin typeface="Assistant"/>
              <a:ea typeface="Assistant"/>
              <a:cs typeface="Assistant"/>
              <a:sym typeface="Assistant"/>
            </a:endParaRPr>
          </a:p>
        </p:txBody>
      </p:sp>
      <p:sp>
        <p:nvSpPr>
          <p:cNvPr id="6" name="Google Shape;395;p45">
            <a:extLst>
              <a:ext uri="{FF2B5EF4-FFF2-40B4-BE49-F238E27FC236}">
                <a16:creationId xmlns:a16="http://schemas.microsoft.com/office/drawing/2014/main" id="{E465BE73-0ED2-4A19-8AA1-86999F4E6CED}"/>
              </a:ext>
            </a:extLst>
          </p:cNvPr>
          <p:cNvSpPr/>
          <p:nvPr/>
        </p:nvSpPr>
        <p:spPr>
          <a:xfrm>
            <a:off x="4658900" y="4439250"/>
            <a:ext cx="2967900" cy="2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lt1"/>
                </a:solidFill>
                <a:latin typeface="Assistant"/>
                <a:ea typeface="Assistant"/>
                <a:cs typeface="Assistant"/>
                <a:sym typeface="Assistant"/>
              </a:rPr>
              <a:t>usuario@mail.com</a:t>
            </a:r>
            <a:endParaRPr dirty="0">
              <a:solidFill>
                <a:schemeClr val="lt1"/>
              </a:solidFill>
              <a:latin typeface="Assistant"/>
              <a:ea typeface="Assistant"/>
              <a:cs typeface="Assistant"/>
              <a:sym typeface="Assistant"/>
            </a:endParaRPr>
          </a:p>
        </p:txBody>
      </p:sp>
      <p:pic>
        <p:nvPicPr>
          <p:cNvPr id="7" name="Google Shape;393;p45">
            <a:extLst>
              <a:ext uri="{FF2B5EF4-FFF2-40B4-BE49-F238E27FC236}">
                <a16:creationId xmlns:a16="http://schemas.microsoft.com/office/drawing/2014/main" id="{F1B5E404-268E-4624-B8BC-8EB762873D05}"/>
              </a:ext>
            </a:extLst>
          </p:cNvPr>
          <p:cNvPicPr preferRelativeResize="0"/>
          <p:nvPr/>
        </p:nvPicPr>
        <p:blipFill>
          <a:blip r:embed="rId2">
            <a:alphaModFix/>
          </a:blip>
          <a:stretch>
            <a:fillRect/>
          </a:stretch>
        </p:blipFill>
        <p:spPr>
          <a:xfrm>
            <a:off x="2705275" y="4445888"/>
            <a:ext cx="238125" cy="238125"/>
          </a:xfrm>
          <a:prstGeom prst="rect">
            <a:avLst/>
          </a:prstGeom>
          <a:noFill/>
          <a:ln>
            <a:noFill/>
          </a:ln>
        </p:spPr>
      </p:pic>
      <p:pic>
        <p:nvPicPr>
          <p:cNvPr id="8" name="Google Shape;394;p45">
            <a:extLst>
              <a:ext uri="{FF2B5EF4-FFF2-40B4-BE49-F238E27FC236}">
                <a16:creationId xmlns:a16="http://schemas.microsoft.com/office/drawing/2014/main" id="{25FC9DCC-D21D-4536-98A2-D08AE3530627}"/>
              </a:ext>
            </a:extLst>
          </p:cNvPr>
          <p:cNvPicPr preferRelativeResize="0"/>
          <p:nvPr/>
        </p:nvPicPr>
        <p:blipFill>
          <a:blip r:embed="rId3">
            <a:alphaModFix/>
          </a:blip>
          <a:stretch>
            <a:fillRect/>
          </a:stretch>
        </p:blipFill>
        <p:spPr>
          <a:xfrm>
            <a:off x="4420788" y="4445900"/>
            <a:ext cx="238125" cy="238125"/>
          </a:xfrm>
          <a:prstGeom prst="rect">
            <a:avLst/>
          </a:prstGeom>
          <a:noFill/>
          <a:ln>
            <a:noFill/>
          </a:ln>
        </p:spPr>
      </p:pic>
    </p:spTree>
    <p:extLst>
      <p:ext uri="{BB962C8B-B14F-4D97-AF65-F5344CB8AC3E}">
        <p14:creationId xmlns:p14="http://schemas.microsoft.com/office/powerpoint/2010/main" val="2040502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6"/>
          <p:cNvSpPr txBox="1"/>
          <p:nvPr/>
        </p:nvSpPr>
        <p:spPr>
          <a:xfrm rot="-5400000">
            <a:off x="-810000" y="2943150"/>
            <a:ext cx="2997000" cy="9852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6500" b="1">
                <a:solidFill>
                  <a:schemeClr val="lt1"/>
                </a:solidFill>
                <a:latin typeface="Assistant"/>
                <a:ea typeface="Assistant"/>
                <a:cs typeface="Assistant"/>
                <a:sym typeface="Assistant"/>
              </a:rPr>
              <a:t>Agenda</a:t>
            </a:r>
            <a:endParaRPr sz="6500" b="1">
              <a:solidFill>
                <a:schemeClr val="lt1"/>
              </a:solidFill>
              <a:latin typeface="Assistant"/>
              <a:ea typeface="Assistant"/>
              <a:cs typeface="Assistant"/>
              <a:sym typeface="Assistant"/>
            </a:endParaRPr>
          </a:p>
        </p:txBody>
      </p:sp>
      <p:sp>
        <p:nvSpPr>
          <p:cNvPr id="403" name="Google Shape;403;p46"/>
          <p:cNvSpPr txBox="1"/>
          <p:nvPr/>
        </p:nvSpPr>
        <p:spPr>
          <a:xfrm>
            <a:off x="1755000" y="310500"/>
            <a:ext cx="324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009FE3"/>
                </a:solidFill>
                <a:latin typeface="Assistant ExtraLight"/>
                <a:ea typeface="Assistant ExtraLight"/>
                <a:cs typeface="Assistant ExtraLight"/>
                <a:sym typeface="Assistant ExtraLight"/>
              </a:rPr>
              <a:t>1</a:t>
            </a:r>
            <a:endParaRPr sz="2200">
              <a:solidFill>
                <a:srgbClr val="009FE3"/>
              </a:solidFill>
              <a:latin typeface="Assistant ExtraLight"/>
              <a:ea typeface="Assistant ExtraLight"/>
              <a:cs typeface="Assistant ExtraLight"/>
              <a:sym typeface="Assistant ExtraLight"/>
            </a:endParaRPr>
          </a:p>
        </p:txBody>
      </p:sp>
      <p:sp>
        <p:nvSpPr>
          <p:cNvPr id="404" name="Google Shape;404;p46"/>
          <p:cNvSpPr txBox="1"/>
          <p:nvPr/>
        </p:nvSpPr>
        <p:spPr>
          <a:xfrm>
            <a:off x="2160000" y="310500"/>
            <a:ext cx="4144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latin typeface="Assistant ExtraLight"/>
                <a:ea typeface="Assistant ExtraLight"/>
                <a:cs typeface="Assistant ExtraLight"/>
                <a:sym typeface="Assistant ExtraLight"/>
              </a:rPr>
              <a:t>Lorem ipsum</a:t>
            </a:r>
            <a:endParaRPr sz="2200">
              <a:solidFill>
                <a:schemeClr val="dk1"/>
              </a:solidFill>
              <a:latin typeface="Assistant ExtraLight"/>
              <a:ea typeface="Assistant ExtraLight"/>
              <a:cs typeface="Assistant ExtraLight"/>
              <a:sym typeface="Assistant ExtraLight"/>
            </a:endParaRPr>
          </a:p>
        </p:txBody>
      </p:sp>
      <p:sp>
        <p:nvSpPr>
          <p:cNvPr id="405" name="Google Shape;405;p46"/>
          <p:cNvSpPr txBox="1"/>
          <p:nvPr/>
        </p:nvSpPr>
        <p:spPr>
          <a:xfrm>
            <a:off x="1755000" y="833700"/>
            <a:ext cx="324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009FE3"/>
                </a:solidFill>
                <a:latin typeface="Assistant ExtraLight"/>
                <a:ea typeface="Assistant ExtraLight"/>
                <a:cs typeface="Assistant ExtraLight"/>
                <a:sym typeface="Assistant ExtraLight"/>
              </a:rPr>
              <a:t>2</a:t>
            </a:r>
            <a:endParaRPr sz="2200">
              <a:solidFill>
                <a:srgbClr val="009FE3"/>
              </a:solidFill>
              <a:latin typeface="Assistant ExtraLight"/>
              <a:ea typeface="Assistant ExtraLight"/>
              <a:cs typeface="Assistant ExtraLight"/>
              <a:sym typeface="Assistant ExtraLight"/>
            </a:endParaRPr>
          </a:p>
        </p:txBody>
      </p:sp>
      <p:sp>
        <p:nvSpPr>
          <p:cNvPr id="406" name="Google Shape;406;p46"/>
          <p:cNvSpPr txBox="1"/>
          <p:nvPr/>
        </p:nvSpPr>
        <p:spPr>
          <a:xfrm>
            <a:off x="2160000" y="833700"/>
            <a:ext cx="4144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latin typeface="Assistant ExtraLight"/>
                <a:ea typeface="Assistant ExtraLight"/>
                <a:cs typeface="Assistant ExtraLight"/>
                <a:sym typeface="Assistant ExtraLight"/>
              </a:rPr>
              <a:t>Lorem ipsum</a:t>
            </a:r>
            <a:endParaRPr sz="2200">
              <a:solidFill>
                <a:schemeClr val="dk1"/>
              </a:solidFill>
              <a:latin typeface="Assistant ExtraLight"/>
              <a:ea typeface="Assistant ExtraLight"/>
              <a:cs typeface="Assistant ExtraLight"/>
              <a:sym typeface="Assistant ExtraLight"/>
            </a:endParaRPr>
          </a:p>
        </p:txBody>
      </p:sp>
      <p:sp>
        <p:nvSpPr>
          <p:cNvPr id="407" name="Google Shape;407;p46"/>
          <p:cNvSpPr txBox="1"/>
          <p:nvPr/>
        </p:nvSpPr>
        <p:spPr>
          <a:xfrm>
            <a:off x="1755000" y="1356900"/>
            <a:ext cx="324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009FE3"/>
                </a:solidFill>
                <a:latin typeface="Assistant ExtraLight"/>
                <a:ea typeface="Assistant ExtraLight"/>
                <a:cs typeface="Assistant ExtraLight"/>
                <a:sym typeface="Assistant ExtraLight"/>
              </a:rPr>
              <a:t>3</a:t>
            </a:r>
            <a:endParaRPr sz="2200">
              <a:solidFill>
                <a:srgbClr val="009FE3"/>
              </a:solidFill>
              <a:latin typeface="Assistant ExtraLight"/>
              <a:ea typeface="Assistant ExtraLight"/>
              <a:cs typeface="Assistant ExtraLight"/>
              <a:sym typeface="Assistant ExtraLight"/>
            </a:endParaRPr>
          </a:p>
        </p:txBody>
      </p:sp>
      <p:sp>
        <p:nvSpPr>
          <p:cNvPr id="408" name="Google Shape;408;p46"/>
          <p:cNvSpPr txBox="1"/>
          <p:nvPr/>
        </p:nvSpPr>
        <p:spPr>
          <a:xfrm>
            <a:off x="2160000" y="1356900"/>
            <a:ext cx="4144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latin typeface="Assistant ExtraLight"/>
                <a:ea typeface="Assistant ExtraLight"/>
                <a:cs typeface="Assistant ExtraLight"/>
                <a:sym typeface="Assistant ExtraLight"/>
              </a:rPr>
              <a:t>Lorem ipsum</a:t>
            </a:r>
            <a:endParaRPr sz="2200">
              <a:solidFill>
                <a:schemeClr val="dk1"/>
              </a:solidFill>
              <a:latin typeface="Assistant ExtraLight"/>
              <a:ea typeface="Assistant ExtraLight"/>
              <a:cs typeface="Assistant ExtraLight"/>
              <a:sym typeface="Assistant ExtraLight"/>
            </a:endParaRPr>
          </a:p>
        </p:txBody>
      </p:sp>
      <p:sp>
        <p:nvSpPr>
          <p:cNvPr id="409" name="Google Shape;409;p46"/>
          <p:cNvSpPr txBox="1"/>
          <p:nvPr/>
        </p:nvSpPr>
        <p:spPr>
          <a:xfrm>
            <a:off x="1755000" y="1880100"/>
            <a:ext cx="324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009FE3"/>
                </a:solidFill>
                <a:latin typeface="Assistant ExtraLight"/>
                <a:ea typeface="Assistant ExtraLight"/>
                <a:cs typeface="Assistant ExtraLight"/>
                <a:sym typeface="Assistant ExtraLight"/>
              </a:rPr>
              <a:t>4</a:t>
            </a:r>
            <a:endParaRPr sz="2200">
              <a:solidFill>
                <a:srgbClr val="009FE3"/>
              </a:solidFill>
              <a:latin typeface="Assistant ExtraLight"/>
              <a:ea typeface="Assistant ExtraLight"/>
              <a:cs typeface="Assistant ExtraLight"/>
              <a:sym typeface="Assistant ExtraLight"/>
            </a:endParaRPr>
          </a:p>
        </p:txBody>
      </p:sp>
      <p:sp>
        <p:nvSpPr>
          <p:cNvPr id="410" name="Google Shape;410;p46"/>
          <p:cNvSpPr txBox="1"/>
          <p:nvPr/>
        </p:nvSpPr>
        <p:spPr>
          <a:xfrm>
            <a:off x="2160000" y="1880100"/>
            <a:ext cx="4144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latin typeface="Assistant ExtraLight"/>
                <a:ea typeface="Assistant ExtraLight"/>
                <a:cs typeface="Assistant ExtraLight"/>
                <a:sym typeface="Assistant ExtraLight"/>
              </a:rPr>
              <a:t>Lorem ipsum</a:t>
            </a:r>
            <a:endParaRPr sz="2200">
              <a:solidFill>
                <a:schemeClr val="dk1"/>
              </a:solidFill>
              <a:latin typeface="Assistant ExtraLight"/>
              <a:ea typeface="Assistant ExtraLight"/>
              <a:cs typeface="Assistant ExtraLight"/>
              <a:sym typeface="Assistant ExtraLight"/>
            </a:endParaRPr>
          </a:p>
        </p:txBody>
      </p:sp>
      <p:sp>
        <p:nvSpPr>
          <p:cNvPr id="411" name="Google Shape;411;p46"/>
          <p:cNvSpPr txBox="1"/>
          <p:nvPr/>
        </p:nvSpPr>
        <p:spPr>
          <a:xfrm>
            <a:off x="1755000" y="2411400"/>
            <a:ext cx="324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009FE3"/>
                </a:solidFill>
                <a:latin typeface="Assistant ExtraLight"/>
                <a:ea typeface="Assistant ExtraLight"/>
                <a:cs typeface="Assistant ExtraLight"/>
                <a:sym typeface="Assistant ExtraLight"/>
              </a:rPr>
              <a:t>5</a:t>
            </a:r>
            <a:endParaRPr sz="2200">
              <a:solidFill>
                <a:srgbClr val="009FE3"/>
              </a:solidFill>
              <a:latin typeface="Assistant ExtraLight"/>
              <a:ea typeface="Assistant ExtraLight"/>
              <a:cs typeface="Assistant ExtraLight"/>
              <a:sym typeface="Assistant ExtraLight"/>
            </a:endParaRPr>
          </a:p>
        </p:txBody>
      </p:sp>
      <p:sp>
        <p:nvSpPr>
          <p:cNvPr id="412" name="Google Shape;412;p46"/>
          <p:cNvSpPr txBox="1"/>
          <p:nvPr/>
        </p:nvSpPr>
        <p:spPr>
          <a:xfrm>
            <a:off x="2160000" y="2411400"/>
            <a:ext cx="4144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latin typeface="Assistant ExtraLight"/>
                <a:ea typeface="Assistant ExtraLight"/>
                <a:cs typeface="Assistant ExtraLight"/>
                <a:sym typeface="Assistant ExtraLight"/>
              </a:rPr>
              <a:t>Lorem ipsum</a:t>
            </a:r>
            <a:endParaRPr sz="2200">
              <a:solidFill>
                <a:schemeClr val="dk1"/>
              </a:solidFill>
              <a:latin typeface="Assistant ExtraLight"/>
              <a:ea typeface="Assistant ExtraLight"/>
              <a:cs typeface="Assistant ExtraLight"/>
              <a:sym typeface="Assistant Extra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E1B3D298-5755-403D-AEDA-9177FC257605}"/>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17B2E61B-76D5-41C5-8A18-4914E43DC41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4</a:t>
            </a:fld>
            <a:endParaRPr lang="es-AR"/>
          </a:p>
        </p:txBody>
      </p:sp>
      <p:sp>
        <p:nvSpPr>
          <p:cNvPr id="4" name="Título 3">
            <a:extLst>
              <a:ext uri="{FF2B5EF4-FFF2-40B4-BE49-F238E27FC236}">
                <a16:creationId xmlns:a16="http://schemas.microsoft.com/office/drawing/2014/main" id="{839A7D4D-1985-4B6C-A69A-1739076228ED}"/>
              </a:ext>
            </a:extLst>
          </p:cNvPr>
          <p:cNvSpPr>
            <a:spLocks noGrp="1"/>
          </p:cNvSpPr>
          <p:nvPr>
            <p:ph type="title"/>
          </p:nvPr>
        </p:nvSpPr>
        <p:spPr/>
        <p:txBody>
          <a:bodyPr/>
          <a:lstStyle/>
          <a:p>
            <a:endParaRPr lang="es-AR"/>
          </a:p>
        </p:txBody>
      </p:sp>
      <p:sp>
        <p:nvSpPr>
          <p:cNvPr id="5" name="Google Shape;419;p47">
            <a:extLst>
              <a:ext uri="{FF2B5EF4-FFF2-40B4-BE49-F238E27FC236}">
                <a16:creationId xmlns:a16="http://schemas.microsoft.com/office/drawing/2014/main" id="{57C212AA-A631-43DC-9632-591D0C46F048}"/>
              </a:ext>
            </a:extLst>
          </p:cNvPr>
          <p:cNvSpPr txBox="1"/>
          <p:nvPr/>
        </p:nvSpPr>
        <p:spPr>
          <a:xfrm>
            <a:off x="310500" y="1199275"/>
            <a:ext cx="8526300" cy="285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dirty="0">
                <a:solidFill>
                  <a:schemeClr val="dk1"/>
                </a:solidFill>
                <a:highlight>
                  <a:srgbClr val="FFFFFF"/>
                </a:highlight>
                <a:latin typeface="Assistant"/>
                <a:ea typeface="Assistant"/>
                <a:cs typeface="Assistant"/>
                <a:sym typeface="Assistant"/>
              </a:rPr>
              <a:t>Lorem ipsum dolor sit amet, consectetur adipiscing elit, sed do eiusmod tempor incididunt ut labore et dolore magna aliqua. </a:t>
            </a:r>
            <a:r>
              <a:rPr lang="en" sz="1650" dirty="0">
                <a:solidFill>
                  <a:srgbClr val="009FE3"/>
                </a:solidFill>
                <a:highlight>
                  <a:srgbClr val="FFFFFF"/>
                </a:highlight>
                <a:latin typeface="Assistant ExtraLight"/>
                <a:ea typeface="Assistant ExtraLight"/>
                <a:cs typeface="Assistant ExtraLight"/>
                <a:sym typeface="Assistant ExtraLight"/>
              </a:rPr>
              <a:t>Ut enim ad </a:t>
            </a:r>
            <a:r>
              <a:rPr lang="en" sz="1650" dirty="0">
                <a:solidFill>
                  <a:schemeClr val="dk1"/>
                </a:solidFill>
                <a:highlight>
                  <a:srgbClr val="FFFFFF"/>
                </a:highlight>
                <a:latin typeface="Assistant"/>
                <a:ea typeface="Assistant"/>
                <a:cs typeface="Assistant"/>
                <a:sym typeface="Assistant"/>
              </a:rPr>
              <a:t>minim veniam, quis nostrud exercitation ullamco laboris nisi ut aliquip ex ea commodo consequat. </a:t>
            </a:r>
            <a:endParaRPr sz="1650" dirty="0">
              <a:solidFill>
                <a:schemeClr val="dk1"/>
              </a:solidFill>
              <a:highlight>
                <a:srgbClr val="FFFFFF"/>
              </a:highlight>
              <a:latin typeface="Assistant"/>
              <a:ea typeface="Assistant"/>
              <a:cs typeface="Assistant"/>
              <a:sym typeface="Assistant"/>
            </a:endParaRPr>
          </a:p>
          <a:p>
            <a:pPr marL="0" lvl="0" indent="0" algn="l" rtl="0">
              <a:spcBef>
                <a:spcPts val="0"/>
              </a:spcBef>
              <a:spcAft>
                <a:spcPts val="0"/>
              </a:spcAft>
              <a:buNone/>
            </a:pPr>
            <a:endParaRPr sz="1650" dirty="0">
              <a:solidFill>
                <a:schemeClr val="dk1"/>
              </a:solidFill>
              <a:highlight>
                <a:srgbClr val="FFFFFF"/>
              </a:highlight>
              <a:latin typeface="Assistant"/>
              <a:ea typeface="Assistant"/>
              <a:cs typeface="Assistant"/>
              <a:sym typeface="Assistant"/>
            </a:endParaRPr>
          </a:p>
          <a:p>
            <a:pPr marL="0" lvl="0" indent="0" algn="l" rtl="0">
              <a:spcBef>
                <a:spcPts val="0"/>
              </a:spcBef>
              <a:spcAft>
                <a:spcPts val="0"/>
              </a:spcAft>
              <a:buNone/>
            </a:pPr>
            <a:r>
              <a:rPr lang="en" sz="1650" dirty="0">
                <a:solidFill>
                  <a:schemeClr val="dk1"/>
                </a:solidFill>
                <a:highlight>
                  <a:srgbClr val="FFFFFF"/>
                </a:highlight>
                <a:latin typeface="Assistant"/>
                <a:ea typeface="Assistant"/>
                <a:cs typeface="Assistant"/>
                <a:sym typeface="Assistant"/>
              </a:rPr>
              <a:t>Duis aute irure dolor in </a:t>
            </a:r>
            <a:r>
              <a:rPr lang="en" sz="1650" dirty="0">
                <a:solidFill>
                  <a:srgbClr val="009FE3"/>
                </a:solidFill>
                <a:highlight>
                  <a:srgbClr val="FFFFFF"/>
                </a:highlight>
                <a:latin typeface="Assistant ExtraLight"/>
                <a:ea typeface="Assistant ExtraLight"/>
                <a:cs typeface="Assistant ExtraLight"/>
                <a:sym typeface="Assistant ExtraLight"/>
              </a:rPr>
              <a:t>reprehenderit in voluptate velit esse cillum </a:t>
            </a:r>
            <a:r>
              <a:rPr lang="en" sz="1650" dirty="0">
                <a:solidFill>
                  <a:schemeClr val="dk1"/>
                </a:solidFill>
                <a:highlight>
                  <a:srgbClr val="FFFFFF"/>
                </a:highlight>
                <a:latin typeface="Assistant"/>
                <a:ea typeface="Assistant"/>
                <a:cs typeface="Assistant"/>
                <a:sym typeface="Assistant"/>
              </a:rPr>
              <a:t>dolore eu fugiat nulla pariatur. Excepteur sint occaecat cupidatat non proident, sunt in culpa qui officia deserunt mollit anim id est laborum.</a:t>
            </a:r>
            <a:endParaRPr sz="2000" dirty="0">
              <a:latin typeface="Assistant"/>
              <a:ea typeface="Assistant"/>
              <a:cs typeface="Assistant"/>
              <a:sym typeface="Assistant"/>
            </a:endParaRPr>
          </a:p>
        </p:txBody>
      </p:sp>
    </p:spTree>
    <p:extLst>
      <p:ext uri="{BB962C8B-B14F-4D97-AF65-F5344CB8AC3E}">
        <p14:creationId xmlns:p14="http://schemas.microsoft.com/office/powerpoint/2010/main" val="3522058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C92051CB-D4B8-4BDB-9FB6-66110930735D}"/>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6C986AFF-8D08-47F1-8478-01F95F88DE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5</a:t>
            </a:fld>
            <a:endParaRPr lang="es-AR"/>
          </a:p>
        </p:txBody>
      </p:sp>
      <p:sp>
        <p:nvSpPr>
          <p:cNvPr id="4" name="Título 3">
            <a:extLst>
              <a:ext uri="{FF2B5EF4-FFF2-40B4-BE49-F238E27FC236}">
                <a16:creationId xmlns:a16="http://schemas.microsoft.com/office/drawing/2014/main" id="{3EED390C-11FF-4C75-A421-D38DCF00FE2C}"/>
              </a:ext>
            </a:extLst>
          </p:cNvPr>
          <p:cNvSpPr>
            <a:spLocks noGrp="1"/>
          </p:cNvSpPr>
          <p:nvPr>
            <p:ph type="title"/>
          </p:nvPr>
        </p:nvSpPr>
        <p:spPr/>
        <p:txBody>
          <a:bodyPr/>
          <a:lstStyle/>
          <a:p>
            <a:endParaRPr lang="es-AR"/>
          </a:p>
        </p:txBody>
      </p:sp>
      <p:pic>
        <p:nvPicPr>
          <p:cNvPr id="5" name="Google Shape;429;p48">
            <a:extLst>
              <a:ext uri="{FF2B5EF4-FFF2-40B4-BE49-F238E27FC236}">
                <a16:creationId xmlns:a16="http://schemas.microsoft.com/office/drawing/2014/main" id="{DB0B1ADF-B147-44CF-BA7F-AD2683BAC5C4}"/>
              </a:ext>
            </a:extLst>
          </p:cNvPr>
          <p:cNvPicPr preferRelativeResize="0"/>
          <p:nvPr/>
        </p:nvPicPr>
        <p:blipFill rotWithShape="1">
          <a:blip r:embed="rId2">
            <a:alphaModFix/>
          </a:blip>
          <a:srcRect l="15619" r="13317" b="695"/>
          <a:stretch/>
        </p:blipFill>
        <p:spPr>
          <a:xfrm>
            <a:off x="4626999" y="68476"/>
            <a:ext cx="4324801" cy="4531324"/>
          </a:xfrm>
          <a:prstGeom prst="rect">
            <a:avLst/>
          </a:prstGeom>
          <a:noFill/>
          <a:ln>
            <a:noFill/>
          </a:ln>
        </p:spPr>
      </p:pic>
      <p:sp>
        <p:nvSpPr>
          <p:cNvPr id="6" name="Google Shape;428;p48">
            <a:extLst>
              <a:ext uri="{FF2B5EF4-FFF2-40B4-BE49-F238E27FC236}">
                <a16:creationId xmlns:a16="http://schemas.microsoft.com/office/drawing/2014/main" id="{B2B84D04-99F5-49EB-AC4A-0B7851D5F0FB}"/>
              </a:ext>
            </a:extLst>
          </p:cNvPr>
          <p:cNvSpPr txBox="1"/>
          <p:nvPr/>
        </p:nvSpPr>
        <p:spPr>
          <a:xfrm>
            <a:off x="368100" y="1313250"/>
            <a:ext cx="4203900" cy="285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dirty="0">
                <a:solidFill>
                  <a:schemeClr val="dk1"/>
                </a:solidFill>
                <a:highlight>
                  <a:srgbClr val="FFFFFF"/>
                </a:highlight>
                <a:latin typeface="Assistant"/>
                <a:ea typeface="Assistant"/>
                <a:cs typeface="Assistant"/>
                <a:sym typeface="Assistant"/>
              </a:rPr>
              <a:t>Lorem ipsum dolor sit amet, consectetur adipiscing elit, sed do eiusmod tempor incididunt ut labore et dolore magna aliqua. </a:t>
            </a:r>
            <a:endParaRPr sz="1650" dirty="0">
              <a:solidFill>
                <a:schemeClr val="dk1"/>
              </a:solidFill>
              <a:highlight>
                <a:srgbClr val="FFFFFF"/>
              </a:highlight>
              <a:latin typeface="Assistant"/>
              <a:ea typeface="Assistant"/>
              <a:cs typeface="Assistant"/>
              <a:sym typeface="Assistant"/>
            </a:endParaRPr>
          </a:p>
          <a:p>
            <a:pPr marL="0" lvl="0" indent="0" algn="l" rtl="0">
              <a:spcBef>
                <a:spcPts val="0"/>
              </a:spcBef>
              <a:spcAft>
                <a:spcPts val="0"/>
              </a:spcAft>
              <a:buNone/>
            </a:pPr>
            <a:endParaRPr sz="1650" dirty="0">
              <a:solidFill>
                <a:srgbClr val="009FE3"/>
              </a:solidFill>
              <a:highlight>
                <a:srgbClr val="FFFFFF"/>
              </a:highlight>
              <a:latin typeface="Assistant ExtraLight"/>
              <a:ea typeface="Assistant ExtraLight"/>
              <a:cs typeface="Assistant ExtraLight"/>
              <a:sym typeface="Assistant ExtraLight"/>
            </a:endParaRPr>
          </a:p>
          <a:p>
            <a:pPr marL="0" lvl="0" indent="0" algn="l" rtl="0">
              <a:spcBef>
                <a:spcPts val="0"/>
              </a:spcBef>
              <a:spcAft>
                <a:spcPts val="0"/>
              </a:spcAft>
              <a:buNone/>
            </a:pPr>
            <a:r>
              <a:rPr lang="en" sz="5000" dirty="0">
                <a:solidFill>
                  <a:srgbClr val="009FE3"/>
                </a:solidFill>
                <a:highlight>
                  <a:srgbClr val="FFFFFF"/>
                </a:highlight>
                <a:latin typeface="Assistant ExtraLight"/>
                <a:ea typeface="Assistant ExtraLight"/>
                <a:cs typeface="Assistant ExtraLight"/>
                <a:sym typeface="Assistant ExtraLight"/>
              </a:rPr>
              <a:t>“</a:t>
            </a:r>
            <a:endParaRPr sz="5000" dirty="0">
              <a:solidFill>
                <a:srgbClr val="009FE3"/>
              </a:solidFill>
              <a:highlight>
                <a:srgbClr val="FFFFFF"/>
              </a:highlight>
              <a:latin typeface="Assistant ExtraLight"/>
              <a:ea typeface="Assistant ExtraLight"/>
              <a:cs typeface="Assistant ExtraLight"/>
              <a:sym typeface="Assistant ExtraLight"/>
            </a:endParaRPr>
          </a:p>
          <a:p>
            <a:pPr marL="0" lvl="0" indent="0" algn="l" rtl="0">
              <a:spcBef>
                <a:spcPts val="0"/>
              </a:spcBef>
              <a:spcAft>
                <a:spcPts val="0"/>
              </a:spcAft>
              <a:buNone/>
            </a:pPr>
            <a:r>
              <a:rPr lang="en" sz="1650" dirty="0">
                <a:solidFill>
                  <a:srgbClr val="009FE3"/>
                </a:solidFill>
                <a:highlight>
                  <a:srgbClr val="FFFFFF"/>
                </a:highlight>
                <a:latin typeface="Assistant ExtraLight"/>
                <a:ea typeface="Assistant ExtraLight"/>
                <a:cs typeface="Assistant ExtraLight"/>
                <a:sym typeface="Assistant ExtraLight"/>
              </a:rPr>
              <a:t>Ut enim ad minim veniam, quis nostrud exercitation ullamco laboris nisi ut aliquip ex ea commodo consequat. </a:t>
            </a:r>
            <a:endParaRPr sz="1650" dirty="0">
              <a:solidFill>
                <a:srgbClr val="009FE3"/>
              </a:solidFill>
              <a:highlight>
                <a:srgbClr val="FFFFFF"/>
              </a:highlight>
              <a:latin typeface="Assistant ExtraLight"/>
              <a:ea typeface="Assistant ExtraLight"/>
              <a:cs typeface="Assistant ExtraLight"/>
              <a:sym typeface="Assistant ExtraLight"/>
            </a:endParaRPr>
          </a:p>
          <a:p>
            <a:pPr marL="0" lvl="0" indent="0" algn="l" rtl="0">
              <a:spcBef>
                <a:spcPts val="0"/>
              </a:spcBef>
              <a:spcAft>
                <a:spcPts val="0"/>
              </a:spcAft>
              <a:buNone/>
            </a:pPr>
            <a:endParaRPr sz="2000" dirty="0">
              <a:latin typeface="Assistant"/>
              <a:ea typeface="Assistant"/>
              <a:cs typeface="Assistant"/>
              <a:sym typeface="Assistant"/>
            </a:endParaRPr>
          </a:p>
        </p:txBody>
      </p:sp>
    </p:spTree>
    <p:extLst>
      <p:ext uri="{BB962C8B-B14F-4D97-AF65-F5344CB8AC3E}">
        <p14:creationId xmlns:p14="http://schemas.microsoft.com/office/powerpoint/2010/main" val="1289721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78150E21-B200-408A-B2A4-97AF148619BA}"/>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1A7E90C3-868C-4225-8DB3-E9D49D5D57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6</a:t>
            </a:fld>
            <a:endParaRPr lang="es-AR"/>
          </a:p>
        </p:txBody>
      </p:sp>
      <p:sp>
        <p:nvSpPr>
          <p:cNvPr id="4" name="Título 3">
            <a:extLst>
              <a:ext uri="{FF2B5EF4-FFF2-40B4-BE49-F238E27FC236}">
                <a16:creationId xmlns:a16="http://schemas.microsoft.com/office/drawing/2014/main" id="{E190C7DB-3B5B-4F5E-AF34-28B88D86F027}"/>
              </a:ext>
            </a:extLst>
          </p:cNvPr>
          <p:cNvSpPr>
            <a:spLocks noGrp="1"/>
          </p:cNvSpPr>
          <p:nvPr>
            <p:ph type="title"/>
          </p:nvPr>
        </p:nvSpPr>
        <p:spPr/>
        <p:txBody>
          <a:bodyPr/>
          <a:lstStyle/>
          <a:p>
            <a:endParaRPr lang="es-AR"/>
          </a:p>
        </p:txBody>
      </p:sp>
      <p:sp>
        <p:nvSpPr>
          <p:cNvPr id="5" name="Google Shape;438;p49">
            <a:extLst>
              <a:ext uri="{FF2B5EF4-FFF2-40B4-BE49-F238E27FC236}">
                <a16:creationId xmlns:a16="http://schemas.microsoft.com/office/drawing/2014/main" id="{AFA0E026-5475-4A19-BA94-8C10337971DD}"/>
              </a:ext>
            </a:extLst>
          </p:cNvPr>
          <p:cNvSpPr txBox="1"/>
          <p:nvPr/>
        </p:nvSpPr>
        <p:spPr>
          <a:xfrm>
            <a:off x="305650" y="1146150"/>
            <a:ext cx="4028100" cy="285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dirty="0">
                <a:solidFill>
                  <a:schemeClr val="dk1"/>
                </a:solidFill>
                <a:highlight>
                  <a:schemeClr val="lt1"/>
                </a:highlight>
                <a:latin typeface="Assistant"/>
                <a:ea typeface="Assistant"/>
                <a:cs typeface="Assistant"/>
                <a:sym typeface="Assistant"/>
              </a:rPr>
              <a:t>Lorem ipsum dolor sit amet, consectetur adipiscing elit, sed do eiusmod tempor incididunt ut labore et dolore magna aliqua. </a:t>
            </a:r>
            <a:br>
              <a:rPr lang="en" sz="1650" dirty="0">
                <a:solidFill>
                  <a:schemeClr val="dk1"/>
                </a:solidFill>
                <a:highlight>
                  <a:schemeClr val="lt1"/>
                </a:highlight>
                <a:latin typeface="Assistant"/>
                <a:ea typeface="Assistant"/>
                <a:cs typeface="Assistant"/>
                <a:sym typeface="Assistant"/>
              </a:rPr>
            </a:br>
            <a:endParaRPr sz="1650" dirty="0">
              <a:solidFill>
                <a:schemeClr val="dk1"/>
              </a:solidFill>
              <a:highlight>
                <a:schemeClr val="lt1"/>
              </a:highlight>
              <a:latin typeface="Assistant"/>
              <a:ea typeface="Assistant"/>
              <a:cs typeface="Assistant"/>
              <a:sym typeface="Assistant"/>
            </a:endParaRPr>
          </a:p>
          <a:p>
            <a:pPr marL="0" lvl="0" indent="0" algn="l" rtl="0">
              <a:spcBef>
                <a:spcPts val="0"/>
              </a:spcBef>
              <a:spcAft>
                <a:spcPts val="0"/>
              </a:spcAft>
              <a:buNone/>
            </a:pPr>
            <a:r>
              <a:rPr lang="en" sz="1650" dirty="0">
                <a:solidFill>
                  <a:srgbClr val="009FE3"/>
                </a:solidFill>
                <a:highlight>
                  <a:schemeClr val="lt1"/>
                </a:highlight>
                <a:latin typeface="Assistant ExtraLight"/>
                <a:ea typeface="Assistant ExtraLight"/>
                <a:cs typeface="Assistant ExtraLight"/>
                <a:sym typeface="Assistant ExtraLight"/>
              </a:rPr>
              <a:t>Ut enim ad </a:t>
            </a:r>
            <a:r>
              <a:rPr lang="en" sz="1650" dirty="0">
                <a:solidFill>
                  <a:schemeClr val="dk1"/>
                </a:solidFill>
                <a:highlight>
                  <a:schemeClr val="lt1"/>
                </a:highlight>
                <a:latin typeface="Assistant"/>
                <a:ea typeface="Assistant"/>
                <a:cs typeface="Assistant"/>
                <a:sym typeface="Assistant"/>
              </a:rPr>
              <a:t>minim veniam, quis nostrud exercitation ullamco laboris nisi ut aliquip ex ea commodo consequat. </a:t>
            </a:r>
            <a:endParaRPr sz="1650" dirty="0">
              <a:solidFill>
                <a:schemeClr val="dk1"/>
              </a:solidFill>
              <a:highlight>
                <a:srgbClr val="FFFFFF"/>
              </a:highlight>
              <a:latin typeface="Assistant"/>
              <a:ea typeface="Assistant"/>
              <a:cs typeface="Assistant"/>
              <a:sym typeface="Assistant"/>
            </a:endParaRPr>
          </a:p>
        </p:txBody>
      </p:sp>
      <p:pic>
        <p:nvPicPr>
          <p:cNvPr id="6" name="Google Shape;441;p49" title="Points scored">
            <a:extLst>
              <a:ext uri="{FF2B5EF4-FFF2-40B4-BE49-F238E27FC236}">
                <a16:creationId xmlns:a16="http://schemas.microsoft.com/office/drawing/2014/main" id="{106BCFA3-C5D9-4F46-9BD9-8F559EDC31F7}"/>
              </a:ext>
            </a:extLst>
          </p:cNvPr>
          <p:cNvPicPr preferRelativeResize="0"/>
          <p:nvPr/>
        </p:nvPicPr>
        <p:blipFill>
          <a:blip r:embed="rId2">
            <a:alphaModFix/>
          </a:blip>
          <a:stretch>
            <a:fillRect/>
          </a:stretch>
        </p:blipFill>
        <p:spPr>
          <a:xfrm>
            <a:off x="4735350" y="1436400"/>
            <a:ext cx="4103850" cy="2537549"/>
          </a:xfrm>
          <a:prstGeom prst="rect">
            <a:avLst/>
          </a:prstGeom>
          <a:noFill/>
          <a:ln>
            <a:noFill/>
          </a:ln>
        </p:spPr>
      </p:pic>
    </p:spTree>
    <p:extLst>
      <p:ext uri="{BB962C8B-B14F-4D97-AF65-F5344CB8AC3E}">
        <p14:creationId xmlns:p14="http://schemas.microsoft.com/office/powerpoint/2010/main" val="2205512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B495AEA9-B821-4EC0-9AED-2CD72D48B3F9}"/>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CF11C4EF-A6D0-42A5-8FC9-D1061A6FB7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7</a:t>
            </a:fld>
            <a:endParaRPr lang="es-AR"/>
          </a:p>
        </p:txBody>
      </p:sp>
      <p:sp>
        <p:nvSpPr>
          <p:cNvPr id="4" name="Título 3">
            <a:extLst>
              <a:ext uri="{FF2B5EF4-FFF2-40B4-BE49-F238E27FC236}">
                <a16:creationId xmlns:a16="http://schemas.microsoft.com/office/drawing/2014/main" id="{934B6D6E-A273-4D18-AF86-1CB098A48B02}"/>
              </a:ext>
            </a:extLst>
          </p:cNvPr>
          <p:cNvSpPr>
            <a:spLocks noGrp="1"/>
          </p:cNvSpPr>
          <p:nvPr>
            <p:ph type="title"/>
          </p:nvPr>
        </p:nvSpPr>
        <p:spPr/>
        <p:txBody>
          <a:bodyPr/>
          <a:lstStyle/>
          <a:p>
            <a:endParaRPr lang="es-AR"/>
          </a:p>
        </p:txBody>
      </p:sp>
      <p:pic>
        <p:nvPicPr>
          <p:cNvPr id="5" name="Google Shape;450;p50" title="Points scored">
            <a:extLst>
              <a:ext uri="{FF2B5EF4-FFF2-40B4-BE49-F238E27FC236}">
                <a16:creationId xmlns:a16="http://schemas.microsoft.com/office/drawing/2014/main" id="{A41AE139-EF2E-4E43-AD3D-B4ABECC14125}"/>
              </a:ext>
            </a:extLst>
          </p:cNvPr>
          <p:cNvPicPr preferRelativeResize="0"/>
          <p:nvPr/>
        </p:nvPicPr>
        <p:blipFill>
          <a:blip r:embed="rId2">
            <a:alphaModFix/>
          </a:blip>
          <a:stretch>
            <a:fillRect/>
          </a:stretch>
        </p:blipFill>
        <p:spPr>
          <a:xfrm>
            <a:off x="150475" y="1038125"/>
            <a:ext cx="5649372" cy="3493201"/>
          </a:xfrm>
          <a:prstGeom prst="rect">
            <a:avLst/>
          </a:prstGeom>
          <a:noFill/>
          <a:ln>
            <a:noFill/>
          </a:ln>
        </p:spPr>
      </p:pic>
      <p:sp>
        <p:nvSpPr>
          <p:cNvPr id="6" name="Google Shape;451;p50">
            <a:extLst>
              <a:ext uri="{FF2B5EF4-FFF2-40B4-BE49-F238E27FC236}">
                <a16:creationId xmlns:a16="http://schemas.microsoft.com/office/drawing/2014/main" id="{FB7474DA-C4C4-481E-93D5-1E870282A222}"/>
              </a:ext>
            </a:extLst>
          </p:cNvPr>
          <p:cNvSpPr/>
          <p:nvPr/>
        </p:nvSpPr>
        <p:spPr>
          <a:xfrm>
            <a:off x="6267400" y="1903100"/>
            <a:ext cx="420600" cy="334200"/>
          </a:xfrm>
          <a:prstGeom prst="rect">
            <a:avLst/>
          </a:prstGeom>
          <a:solidFill>
            <a:srgbClr val="0012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52;p50">
            <a:extLst>
              <a:ext uri="{FF2B5EF4-FFF2-40B4-BE49-F238E27FC236}">
                <a16:creationId xmlns:a16="http://schemas.microsoft.com/office/drawing/2014/main" id="{0AD987DE-D318-4BB9-9583-6E45DE9A80F7}"/>
              </a:ext>
            </a:extLst>
          </p:cNvPr>
          <p:cNvSpPr/>
          <p:nvPr/>
        </p:nvSpPr>
        <p:spPr>
          <a:xfrm>
            <a:off x="6803487" y="1903100"/>
            <a:ext cx="425100" cy="334200"/>
          </a:xfrm>
          <a:prstGeom prst="rect">
            <a:avLst/>
          </a:prstGeom>
          <a:solidFill>
            <a:srgbClr val="005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3;p50">
            <a:extLst>
              <a:ext uri="{FF2B5EF4-FFF2-40B4-BE49-F238E27FC236}">
                <a16:creationId xmlns:a16="http://schemas.microsoft.com/office/drawing/2014/main" id="{C449529B-93BD-48E9-A1AF-118B174D2029}"/>
              </a:ext>
            </a:extLst>
          </p:cNvPr>
          <p:cNvSpPr/>
          <p:nvPr/>
        </p:nvSpPr>
        <p:spPr>
          <a:xfrm>
            <a:off x="7339574" y="1903100"/>
            <a:ext cx="425100" cy="334200"/>
          </a:xfrm>
          <a:prstGeom prst="rect">
            <a:avLst/>
          </a:prstGeom>
          <a:solidFill>
            <a:srgbClr val="0A9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4;p50">
            <a:extLst>
              <a:ext uri="{FF2B5EF4-FFF2-40B4-BE49-F238E27FC236}">
                <a16:creationId xmlns:a16="http://schemas.microsoft.com/office/drawing/2014/main" id="{BC40EB90-3D4E-4C78-AD10-9C5BB058403D}"/>
              </a:ext>
            </a:extLst>
          </p:cNvPr>
          <p:cNvSpPr/>
          <p:nvPr/>
        </p:nvSpPr>
        <p:spPr>
          <a:xfrm>
            <a:off x="7875662" y="1903100"/>
            <a:ext cx="425100" cy="334200"/>
          </a:xfrm>
          <a:prstGeom prst="rect">
            <a:avLst/>
          </a:prstGeom>
          <a:solidFill>
            <a:srgbClr val="94D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5;p50">
            <a:extLst>
              <a:ext uri="{FF2B5EF4-FFF2-40B4-BE49-F238E27FC236}">
                <a16:creationId xmlns:a16="http://schemas.microsoft.com/office/drawing/2014/main" id="{6580D5FD-DCD1-477E-A803-9A5598E3F2D0}"/>
              </a:ext>
            </a:extLst>
          </p:cNvPr>
          <p:cNvSpPr/>
          <p:nvPr/>
        </p:nvSpPr>
        <p:spPr>
          <a:xfrm>
            <a:off x="8411749" y="1903100"/>
            <a:ext cx="425100" cy="334200"/>
          </a:xfrm>
          <a:prstGeom prst="rect">
            <a:avLst/>
          </a:prstGeom>
          <a:solidFill>
            <a:srgbClr val="E9D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6;p50">
            <a:extLst>
              <a:ext uri="{FF2B5EF4-FFF2-40B4-BE49-F238E27FC236}">
                <a16:creationId xmlns:a16="http://schemas.microsoft.com/office/drawing/2014/main" id="{17D456A3-48F4-4CDC-A8E7-6F41EAD6B603}"/>
              </a:ext>
            </a:extLst>
          </p:cNvPr>
          <p:cNvSpPr/>
          <p:nvPr/>
        </p:nvSpPr>
        <p:spPr>
          <a:xfrm>
            <a:off x="6267400" y="2696200"/>
            <a:ext cx="425100" cy="334200"/>
          </a:xfrm>
          <a:prstGeom prst="rect">
            <a:avLst/>
          </a:prstGeom>
          <a:solidFill>
            <a:srgbClr val="EE9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7;p50">
            <a:extLst>
              <a:ext uri="{FF2B5EF4-FFF2-40B4-BE49-F238E27FC236}">
                <a16:creationId xmlns:a16="http://schemas.microsoft.com/office/drawing/2014/main" id="{943A88FC-2D90-4ABF-A4E9-A2D56E319CE9}"/>
              </a:ext>
            </a:extLst>
          </p:cNvPr>
          <p:cNvSpPr/>
          <p:nvPr/>
        </p:nvSpPr>
        <p:spPr>
          <a:xfrm>
            <a:off x="6803487" y="2696200"/>
            <a:ext cx="425100" cy="334200"/>
          </a:xfrm>
          <a:prstGeom prst="rect">
            <a:avLst/>
          </a:prstGeom>
          <a:solidFill>
            <a:srgbClr val="CA67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8;p50">
            <a:extLst>
              <a:ext uri="{FF2B5EF4-FFF2-40B4-BE49-F238E27FC236}">
                <a16:creationId xmlns:a16="http://schemas.microsoft.com/office/drawing/2014/main" id="{15D8FBA6-1F65-4591-A581-167CCAF751E6}"/>
              </a:ext>
            </a:extLst>
          </p:cNvPr>
          <p:cNvSpPr/>
          <p:nvPr/>
        </p:nvSpPr>
        <p:spPr>
          <a:xfrm>
            <a:off x="7339574" y="2696200"/>
            <a:ext cx="425100" cy="334200"/>
          </a:xfrm>
          <a:prstGeom prst="rect">
            <a:avLst/>
          </a:prstGeom>
          <a:solidFill>
            <a:srgbClr val="BB3E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9;p50">
            <a:extLst>
              <a:ext uri="{FF2B5EF4-FFF2-40B4-BE49-F238E27FC236}">
                <a16:creationId xmlns:a16="http://schemas.microsoft.com/office/drawing/2014/main" id="{4639DB50-1B64-49F9-9626-93CFFF4A0FFB}"/>
              </a:ext>
            </a:extLst>
          </p:cNvPr>
          <p:cNvSpPr/>
          <p:nvPr/>
        </p:nvSpPr>
        <p:spPr>
          <a:xfrm>
            <a:off x="7875662" y="2696200"/>
            <a:ext cx="425100" cy="334200"/>
          </a:xfrm>
          <a:prstGeom prst="rect">
            <a:avLst/>
          </a:prstGeom>
          <a:solidFill>
            <a:srgbClr val="AE20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60;p50">
            <a:extLst>
              <a:ext uri="{FF2B5EF4-FFF2-40B4-BE49-F238E27FC236}">
                <a16:creationId xmlns:a16="http://schemas.microsoft.com/office/drawing/2014/main" id="{F089C758-2092-4297-8631-4EFF4CEB753B}"/>
              </a:ext>
            </a:extLst>
          </p:cNvPr>
          <p:cNvSpPr/>
          <p:nvPr/>
        </p:nvSpPr>
        <p:spPr>
          <a:xfrm>
            <a:off x="8411749" y="2696200"/>
            <a:ext cx="425100" cy="334200"/>
          </a:xfrm>
          <a:prstGeom prst="rect">
            <a:avLst/>
          </a:prstGeom>
          <a:solidFill>
            <a:srgbClr val="9B2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61;p50">
            <a:extLst>
              <a:ext uri="{FF2B5EF4-FFF2-40B4-BE49-F238E27FC236}">
                <a16:creationId xmlns:a16="http://schemas.microsoft.com/office/drawing/2014/main" id="{C903C77C-CF27-4893-B5AD-DCF05E25D663}"/>
              </a:ext>
            </a:extLst>
          </p:cNvPr>
          <p:cNvSpPr/>
          <p:nvPr/>
        </p:nvSpPr>
        <p:spPr>
          <a:xfrm>
            <a:off x="6267400" y="3489300"/>
            <a:ext cx="2569200" cy="834600"/>
          </a:xfrm>
          <a:prstGeom prst="rect">
            <a:avLst/>
          </a:prstGeom>
          <a:solidFill>
            <a:srgbClr val="F39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lt1"/>
                </a:solidFill>
                <a:latin typeface="Assistant"/>
                <a:ea typeface="Assistant"/>
                <a:cs typeface="Assistant"/>
                <a:sym typeface="Assistant"/>
              </a:rPr>
              <a:t>Si hay 5 o más posibilidades dentro de un gráfico, usar esta paleta y no mezclar con la paleta primaria de ADIMRA (azules y grises).</a:t>
            </a:r>
            <a:endParaRPr sz="1200" b="1">
              <a:solidFill>
                <a:schemeClr val="lt1"/>
              </a:solidFill>
              <a:latin typeface="Assistant"/>
              <a:ea typeface="Assistant"/>
              <a:cs typeface="Assistant"/>
              <a:sym typeface="Assistant"/>
            </a:endParaRPr>
          </a:p>
        </p:txBody>
      </p:sp>
      <p:sp>
        <p:nvSpPr>
          <p:cNvPr id="17" name="Google Shape;462;p50">
            <a:extLst>
              <a:ext uri="{FF2B5EF4-FFF2-40B4-BE49-F238E27FC236}">
                <a16:creationId xmlns:a16="http://schemas.microsoft.com/office/drawing/2014/main" id="{32472233-8C9E-4E3E-A38F-992AD47590C0}"/>
              </a:ext>
            </a:extLst>
          </p:cNvPr>
          <p:cNvSpPr/>
          <p:nvPr/>
        </p:nvSpPr>
        <p:spPr>
          <a:xfrm>
            <a:off x="6267400" y="1651700"/>
            <a:ext cx="4374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#001219ff</a:t>
            </a:r>
            <a:endParaRPr sz="800" b="1">
              <a:latin typeface="Assistant"/>
              <a:ea typeface="Assistant"/>
              <a:cs typeface="Assistant"/>
              <a:sym typeface="Assistant"/>
            </a:endParaRPr>
          </a:p>
        </p:txBody>
      </p:sp>
      <p:sp>
        <p:nvSpPr>
          <p:cNvPr id="18" name="Google Shape;463;p50">
            <a:extLst>
              <a:ext uri="{FF2B5EF4-FFF2-40B4-BE49-F238E27FC236}">
                <a16:creationId xmlns:a16="http://schemas.microsoft.com/office/drawing/2014/main" id="{80543F79-1BD4-4AD1-8FB2-95A4F6BE17CC}"/>
              </a:ext>
            </a:extLst>
          </p:cNvPr>
          <p:cNvSpPr/>
          <p:nvPr/>
        </p:nvSpPr>
        <p:spPr>
          <a:xfrm>
            <a:off x="6803475" y="1651700"/>
            <a:ext cx="4374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#005f73ff</a:t>
            </a:r>
            <a:endParaRPr sz="800" b="1">
              <a:latin typeface="Assistant"/>
              <a:ea typeface="Assistant"/>
              <a:cs typeface="Assistant"/>
              <a:sym typeface="Assistant"/>
            </a:endParaRPr>
          </a:p>
        </p:txBody>
      </p:sp>
      <p:sp>
        <p:nvSpPr>
          <p:cNvPr id="19" name="Google Shape;464;p50">
            <a:extLst>
              <a:ext uri="{FF2B5EF4-FFF2-40B4-BE49-F238E27FC236}">
                <a16:creationId xmlns:a16="http://schemas.microsoft.com/office/drawing/2014/main" id="{6FF23C84-A30D-467A-9B88-BC835C24A36D}"/>
              </a:ext>
            </a:extLst>
          </p:cNvPr>
          <p:cNvSpPr/>
          <p:nvPr/>
        </p:nvSpPr>
        <p:spPr>
          <a:xfrm>
            <a:off x="7339700" y="1651700"/>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#0a9396ff</a:t>
            </a:r>
            <a:endParaRPr sz="800" b="1">
              <a:latin typeface="Assistant"/>
              <a:ea typeface="Assistant"/>
              <a:cs typeface="Assistant"/>
              <a:sym typeface="Assistant"/>
            </a:endParaRPr>
          </a:p>
        </p:txBody>
      </p:sp>
      <p:sp>
        <p:nvSpPr>
          <p:cNvPr id="20" name="Google Shape;465;p50">
            <a:extLst>
              <a:ext uri="{FF2B5EF4-FFF2-40B4-BE49-F238E27FC236}">
                <a16:creationId xmlns:a16="http://schemas.microsoft.com/office/drawing/2014/main" id="{1749ADDE-5759-4B69-9040-AA7FF1A21387}"/>
              </a:ext>
            </a:extLst>
          </p:cNvPr>
          <p:cNvSpPr/>
          <p:nvPr/>
        </p:nvSpPr>
        <p:spPr>
          <a:xfrm>
            <a:off x="7875925" y="1651700"/>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#94d2bdff</a:t>
            </a:r>
            <a:endParaRPr sz="800" b="1">
              <a:latin typeface="Assistant"/>
              <a:ea typeface="Assistant"/>
              <a:cs typeface="Assistant"/>
              <a:sym typeface="Assistant"/>
            </a:endParaRPr>
          </a:p>
        </p:txBody>
      </p:sp>
      <p:sp>
        <p:nvSpPr>
          <p:cNvPr id="21" name="Google Shape;466;p50">
            <a:extLst>
              <a:ext uri="{FF2B5EF4-FFF2-40B4-BE49-F238E27FC236}">
                <a16:creationId xmlns:a16="http://schemas.microsoft.com/office/drawing/2014/main" id="{F02E17A7-97C1-41FE-9D41-156413B560A8}"/>
              </a:ext>
            </a:extLst>
          </p:cNvPr>
          <p:cNvSpPr/>
          <p:nvPr/>
        </p:nvSpPr>
        <p:spPr>
          <a:xfrm>
            <a:off x="8419200" y="1651700"/>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#e9d8a6ff</a:t>
            </a:r>
            <a:endParaRPr sz="800" b="1">
              <a:latin typeface="Assistant"/>
              <a:ea typeface="Assistant"/>
              <a:cs typeface="Assistant"/>
              <a:sym typeface="Assistant"/>
            </a:endParaRPr>
          </a:p>
        </p:txBody>
      </p:sp>
      <p:sp>
        <p:nvSpPr>
          <p:cNvPr id="22" name="Google Shape;467;p50">
            <a:extLst>
              <a:ext uri="{FF2B5EF4-FFF2-40B4-BE49-F238E27FC236}">
                <a16:creationId xmlns:a16="http://schemas.microsoft.com/office/drawing/2014/main" id="{C09EE786-720B-4858-AE35-E94251D751CE}"/>
              </a:ext>
            </a:extLst>
          </p:cNvPr>
          <p:cNvSpPr/>
          <p:nvPr/>
        </p:nvSpPr>
        <p:spPr>
          <a:xfrm>
            <a:off x="6267400" y="2427825"/>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#ee9b00ff</a:t>
            </a:r>
            <a:endParaRPr sz="800" b="1">
              <a:latin typeface="Assistant"/>
              <a:ea typeface="Assistant"/>
              <a:cs typeface="Assistant"/>
              <a:sym typeface="Assistant"/>
            </a:endParaRPr>
          </a:p>
        </p:txBody>
      </p:sp>
      <p:sp>
        <p:nvSpPr>
          <p:cNvPr id="23" name="Google Shape;468;p50">
            <a:extLst>
              <a:ext uri="{FF2B5EF4-FFF2-40B4-BE49-F238E27FC236}">
                <a16:creationId xmlns:a16="http://schemas.microsoft.com/office/drawing/2014/main" id="{23FB58E4-A6FA-4C95-B4AB-62E0824E9B84}"/>
              </a:ext>
            </a:extLst>
          </p:cNvPr>
          <p:cNvSpPr/>
          <p:nvPr/>
        </p:nvSpPr>
        <p:spPr>
          <a:xfrm>
            <a:off x="6803625" y="2427825"/>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#ca6702ff</a:t>
            </a:r>
            <a:endParaRPr sz="800" b="1">
              <a:latin typeface="Assistant"/>
              <a:ea typeface="Assistant"/>
              <a:cs typeface="Assistant"/>
              <a:sym typeface="Assistant"/>
            </a:endParaRPr>
          </a:p>
        </p:txBody>
      </p:sp>
      <p:sp>
        <p:nvSpPr>
          <p:cNvPr id="24" name="Google Shape;469;p50">
            <a:extLst>
              <a:ext uri="{FF2B5EF4-FFF2-40B4-BE49-F238E27FC236}">
                <a16:creationId xmlns:a16="http://schemas.microsoft.com/office/drawing/2014/main" id="{6FE54B3C-B8F0-490B-8334-9B5EBFD511F9}"/>
              </a:ext>
            </a:extLst>
          </p:cNvPr>
          <p:cNvSpPr/>
          <p:nvPr/>
        </p:nvSpPr>
        <p:spPr>
          <a:xfrm>
            <a:off x="7332800" y="2427825"/>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#bb3e03ff</a:t>
            </a:r>
            <a:endParaRPr sz="800" b="1">
              <a:latin typeface="Assistant"/>
              <a:ea typeface="Assistant"/>
              <a:cs typeface="Assistant"/>
              <a:sym typeface="Assistant"/>
            </a:endParaRPr>
          </a:p>
        </p:txBody>
      </p:sp>
      <p:sp>
        <p:nvSpPr>
          <p:cNvPr id="25" name="Google Shape;470;p50">
            <a:extLst>
              <a:ext uri="{FF2B5EF4-FFF2-40B4-BE49-F238E27FC236}">
                <a16:creationId xmlns:a16="http://schemas.microsoft.com/office/drawing/2014/main" id="{8DD6C46C-8A3A-443F-908C-6026BB0E7EE9}"/>
              </a:ext>
            </a:extLst>
          </p:cNvPr>
          <p:cNvSpPr/>
          <p:nvPr/>
        </p:nvSpPr>
        <p:spPr>
          <a:xfrm>
            <a:off x="7869025" y="2427825"/>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#ae2012ff</a:t>
            </a:r>
            <a:endParaRPr sz="800" b="1">
              <a:latin typeface="Assistant"/>
              <a:ea typeface="Assistant"/>
              <a:cs typeface="Assistant"/>
              <a:sym typeface="Assistant"/>
            </a:endParaRPr>
          </a:p>
        </p:txBody>
      </p:sp>
      <p:sp>
        <p:nvSpPr>
          <p:cNvPr id="26" name="Google Shape;471;p50">
            <a:extLst>
              <a:ext uri="{FF2B5EF4-FFF2-40B4-BE49-F238E27FC236}">
                <a16:creationId xmlns:a16="http://schemas.microsoft.com/office/drawing/2014/main" id="{0E44F59F-9E85-4C10-910B-537F62330B0C}"/>
              </a:ext>
            </a:extLst>
          </p:cNvPr>
          <p:cNvSpPr/>
          <p:nvPr/>
        </p:nvSpPr>
        <p:spPr>
          <a:xfrm>
            <a:off x="8405250" y="2427825"/>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#9b2226ff</a:t>
            </a:r>
            <a:endParaRPr sz="800" b="1">
              <a:latin typeface="Assistant"/>
              <a:ea typeface="Assistant"/>
              <a:cs typeface="Assistant"/>
              <a:sym typeface="Assistant"/>
            </a:endParaRPr>
          </a:p>
        </p:txBody>
      </p:sp>
    </p:spTree>
    <p:extLst>
      <p:ext uri="{BB962C8B-B14F-4D97-AF65-F5344CB8AC3E}">
        <p14:creationId xmlns:p14="http://schemas.microsoft.com/office/powerpoint/2010/main" val="1425814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BC50851B-F3D3-400D-A491-E1A19EC2A15A}"/>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A38CB596-527F-413B-83D6-EFB6DA6AD7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8</a:t>
            </a:fld>
            <a:endParaRPr lang="es-AR"/>
          </a:p>
        </p:txBody>
      </p:sp>
      <p:sp>
        <p:nvSpPr>
          <p:cNvPr id="4" name="Título 3">
            <a:extLst>
              <a:ext uri="{FF2B5EF4-FFF2-40B4-BE49-F238E27FC236}">
                <a16:creationId xmlns:a16="http://schemas.microsoft.com/office/drawing/2014/main" id="{7E5E9DC2-3A6C-451D-9CDB-1E6C1AB3EF10}"/>
              </a:ext>
            </a:extLst>
          </p:cNvPr>
          <p:cNvSpPr>
            <a:spLocks noGrp="1"/>
          </p:cNvSpPr>
          <p:nvPr>
            <p:ph type="title"/>
          </p:nvPr>
        </p:nvSpPr>
        <p:spPr/>
        <p:txBody>
          <a:bodyPr/>
          <a:lstStyle/>
          <a:p>
            <a:endParaRPr lang="es-AR"/>
          </a:p>
        </p:txBody>
      </p:sp>
      <p:pic>
        <p:nvPicPr>
          <p:cNvPr id="5" name="Google Shape;478;p51">
            <a:extLst>
              <a:ext uri="{FF2B5EF4-FFF2-40B4-BE49-F238E27FC236}">
                <a16:creationId xmlns:a16="http://schemas.microsoft.com/office/drawing/2014/main" id="{7CC01FD9-22C9-48DF-AE12-0E17DFE0B538}"/>
              </a:ext>
            </a:extLst>
          </p:cNvPr>
          <p:cNvPicPr preferRelativeResize="0"/>
          <p:nvPr/>
        </p:nvPicPr>
        <p:blipFill rotWithShape="1">
          <a:blip r:embed="rId2">
            <a:alphaModFix/>
          </a:blip>
          <a:srcRect t="8237" b="39660"/>
          <a:stretch/>
        </p:blipFill>
        <p:spPr>
          <a:xfrm>
            <a:off x="307425" y="1199275"/>
            <a:ext cx="8529276" cy="3332049"/>
          </a:xfrm>
          <a:prstGeom prst="rect">
            <a:avLst/>
          </a:prstGeom>
          <a:noFill/>
          <a:ln>
            <a:noFill/>
          </a:ln>
        </p:spPr>
      </p:pic>
    </p:spTree>
    <p:extLst>
      <p:ext uri="{BB962C8B-B14F-4D97-AF65-F5344CB8AC3E}">
        <p14:creationId xmlns:p14="http://schemas.microsoft.com/office/powerpoint/2010/main" val="1864394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BDD6B294-D2AA-421F-83F9-628D43B23F22}"/>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B113BEC0-518C-4A58-9A42-B65A4F58E2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9</a:t>
            </a:fld>
            <a:endParaRPr lang="es-AR"/>
          </a:p>
        </p:txBody>
      </p:sp>
      <p:sp>
        <p:nvSpPr>
          <p:cNvPr id="4" name="Título 3">
            <a:extLst>
              <a:ext uri="{FF2B5EF4-FFF2-40B4-BE49-F238E27FC236}">
                <a16:creationId xmlns:a16="http://schemas.microsoft.com/office/drawing/2014/main" id="{E6648C0C-F188-4E39-994D-9C7D1E6EBD51}"/>
              </a:ext>
            </a:extLst>
          </p:cNvPr>
          <p:cNvSpPr>
            <a:spLocks noGrp="1"/>
          </p:cNvSpPr>
          <p:nvPr>
            <p:ph type="title"/>
          </p:nvPr>
        </p:nvSpPr>
        <p:spPr/>
        <p:txBody>
          <a:bodyPr/>
          <a:lstStyle/>
          <a:p>
            <a:endParaRPr lang="es-AR"/>
          </a:p>
        </p:txBody>
      </p:sp>
      <p:sp>
        <p:nvSpPr>
          <p:cNvPr id="5" name="Google Shape;488;p52">
            <a:extLst>
              <a:ext uri="{FF2B5EF4-FFF2-40B4-BE49-F238E27FC236}">
                <a16:creationId xmlns:a16="http://schemas.microsoft.com/office/drawing/2014/main" id="{5B9FA302-9488-4E5E-8851-FCE854F05689}"/>
              </a:ext>
            </a:extLst>
          </p:cNvPr>
          <p:cNvSpPr txBox="1"/>
          <p:nvPr/>
        </p:nvSpPr>
        <p:spPr>
          <a:xfrm>
            <a:off x="310500" y="1199275"/>
            <a:ext cx="3232500" cy="500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00" b="1" dirty="0">
                <a:solidFill>
                  <a:schemeClr val="dk1"/>
                </a:solidFill>
                <a:highlight>
                  <a:schemeClr val="lt1"/>
                </a:highlight>
                <a:latin typeface="Assistant"/>
                <a:ea typeface="Assistant"/>
                <a:cs typeface="Assistant"/>
                <a:sym typeface="Assistant"/>
              </a:rPr>
              <a:t>Lorem ipsum dolor sit amet, consectetur adipiscing elit, sed do eiusmod tempor incididunt ut labore et dolore magna aliqua. </a:t>
            </a:r>
            <a:br>
              <a:rPr lang="en" sz="1200" b="1" dirty="0">
                <a:solidFill>
                  <a:schemeClr val="dk1"/>
                </a:solidFill>
                <a:highlight>
                  <a:schemeClr val="lt1"/>
                </a:highlight>
                <a:latin typeface="Assistant"/>
                <a:ea typeface="Assistant"/>
                <a:cs typeface="Assistant"/>
                <a:sym typeface="Assistant"/>
              </a:rPr>
            </a:br>
            <a:endParaRPr sz="1200" b="1" dirty="0">
              <a:solidFill>
                <a:schemeClr val="dk1"/>
              </a:solidFill>
              <a:highlight>
                <a:srgbClr val="FFFFFF"/>
              </a:highlight>
              <a:latin typeface="Assistant"/>
              <a:ea typeface="Assistant"/>
              <a:cs typeface="Assistant"/>
              <a:sym typeface="Assistant"/>
            </a:endParaRPr>
          </a:p>
        </p:txBody>
      </p:sp>
      <p:sp>
        <p:nvSpPr>
          <p:cNvPr id="6" name="Google Shape;490;p52">
            <a:extLst>
              <a:ext uri="{FF2B5EF4-FFF2-40B4-BE49-F238E27FC236}">
                <a16:creationId xmlns:a16="http://schemas.microsoft.com/office/drawing/2014/main" id="{054BB886-3527-4D6D-9886-F65603DEF5D9}"/>
              </a:ext>
            </a:extLst>
          </p:cNvPr>
          <p:cNvSpPr txBox="1"/>
          <p:nvPr/>
        </p:nvSpPr>
        <p:spPr>
          <a:xfrm>
            <a:off x="310500" y="1913475"/>
            <a:ext cx="2944500" cy="500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000" dirty="0">
                <a:solidFill>
                  <a:schemeClr val="dk1"/>
                </a:solidFill>
                <a:highlight>
                  <a:schemeClr val="lt1"/>
                </a:highlight>
                <a:latin typeface="Assistant"/>
                <a:ea typeface="Assistant"/>
                <a:cs typeface="Assistant"/>
                <a:sym typeface="Assistant"/>
              </a:rPr>
              <a:t>* Lorem ipsum dolor sit amet, consectetur adipiscing elit, sed do eiusmod tempor incididunt ut labore et dolore magna aliqua. </a:t>
            </a:r>
            <a:br>
              <a:rPr lang="en" sz="1000" dirty="0">
                <a:solidFill>
                  <a:schemeClr val="dk1"/>
                </a:solidFill>
                <a:highlight>
                  <a:schemeClr val="lt1"/>
                </a:highlight>
                <a:latin typeface="Assistant"/>
                <a:ea typeface="Assistant"/>
                <a:cs typeface="Assistant"/>
                <a:sym typeface="Assistant"/>
              </a:rPr>
            </a:br>
            <a:endParaRPr sz="1000" dirty="0">
              <a:solidFill>
                <a:schemeClr val="dk1"/>
              </a:solidFill>
              <a:highlight>
                <a:srgbClr val="FFFFFF"/>
              </a:highlight>
              <a:latin typeface="Assistant"/>
              <a:ea typeface="Assistant"/>
              <a:cs typeface="Assistant"/>
              <a:sym typeface="Assistant"/>
            </a:endParaRPr>
          </a:p>
        </p:txBody>
      </p:sp>
      <p:sp>
        <p:nvSpPr>
          <p:cNvPr id="7" name="Google Shape;491;p52">
            <a:extLst>
              <a:ext uri="{FF2B5EF4-FFF2-40B4-BE49-F238E27FC236}">
                <a16:creationId xmlns:a16="http://schemas.microsoft.com/office/drawing/2014/main" id="{29EAA8AB-4F9F-46B9-A835-EBF77B514554}"/>
              </a:ext>
            </a:extLst>
          </p:cNvPr>
          <p:cNvSpPr/>
          <p:nvPr/>
        </p:nvSpPr>
        <p:spPr>
          <a:xfrm>
            <a:off x="315325" y="3333350"/>
            <a:ext cx="1359600" cy="252000"/>
          </a:xfrm>
          <a:prstGeom prst="rect">
            <a:avLst/>
          </a:prstGeom>
          <a:solidFill>
            <a:srgbClr val="01B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dirty="0">
                <a:solidFill>
                  <a:schemeClr val="lt1"/>
                </a:solidFill>
                <a:latin typeface="Assistant"/>
                <a:ea typeface="Assistant"/>
                <a:cs typeface="Assistant"/>
                <a:sym typeface="Assistant"/>
              </a:rPr>
              <a:t>CTA 		   →</a:t>
            </a:r>
            <a:endParaRPr sz="1200" b="1" dirty="0">
              <a:solidFill>
                <a:schemeClr val="lt1"/>
              </a:solidFill>
              <a:latin typeface="Assistant"/>
              <a:ea typeface="Assistant"/>
              <a:cs typeface="Assistant"/>
              <a:sym typeface="Assistant"/>
            </a:endParaRPr>
          </a:p>
        </p:txBody>
      </p:sp>
      <p:sp>
        <p:nvSpPr>
          <p:cNvPr id="9" name="Google Shape;492;p52">
            <a:extLst>
              <a:ext uri="{FF2B5EF4-FFF2-40B4-BE49-F238E27FC236}">
                <a16:creationId xmlns:a16="http://schemas.microsoft.com/office/drawing/2014/main" id="{765BB9FE-1074-41D5-80B5-EECDD7B62E60}"/>
              </a:ext>
            </a:extLst>
          </p:cNvPr>
          <p:cNvSpPr/>
          <p:nvPr/>
        </p:nvSpPr>
        <p:spPr>
          <a:xfrm>
            <a:off x="-1485900" y="3333350"/>
            <a:ext cx="1359600" cy="834600"/>
          </a:xfrm>
          <a:prstGeom prst="rect">
            <a:avLst/>
          </a:prstGeom>
          <a:solidFill>
            <a:srgbClr val="F39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dirty="0">
                <a:solidFill>
                  <a:schemeClr val="lt1"/>
                </a:solidFill>
                <a:latin typeface="Assistant"/>
                <a:ea typeface="Assistant"/>
                <a:cs typeface="Assistant"/>
                <a:sym typeface="Assistant"/>
              </a:rPr>
              <a:t>Hipervincular el recuadro en vez de dejar el link como texto</a:t>
            </a:r>
            <a:endParaRPr sz="1200" b="1" dirty="0">
              <a:solidFill>
                <a:schemeClr val="lt1"/>
              </a:solidFill>
              <a:latin typeface="Assistant"/>
              <a:ea typeface="Assistant"/>
              <a:cs typeface="Assistant"/>
              <a:sym typeface="Assistant"/>
            </a:endParaRPr>
          </a:p>
        </p:txBody>
      </p:sp>
      <p:graphicFrame>
        <p:nvGraphicFramePr>
          <p:cNvPr id="10" name="Google Shape;489;p52">
            <a:extLst>
              <a:ext uri="{FF2B5EF4-FFF2-40B4-BE49-F238E27FC236}">
                <a16:creationId xmlns:a16="http://schemas.microsoft.com/office/drawing/2014/main" id="{9B394B21-8EDE-406B-8F4A-27F667F2F05D}"/>
              </a:ext>
            </a:extLst>
          </p:cNvPr>
          <p:cNvGraphicFramePr/>
          <p:nvPr/>
        </p:nvGraphicFramePr>
        <p:xfrm>
          <a:off x="3688200" y="1199275"/>
          <a:ext cx="5148500" cy="3332055"/>
        </p:xfrm>
        <a:graphic>
          <a:graphicData uri="http://schemas.openxmlformats.org/drawingml/2006/table">
            <a:tbl>
              <a:tblPr>
                <a:noFill/>
                <a:tableStyleId>{B0231E00-E969-4B0F-B258-357D49B6DC86}</a:tableStyleId>
              </a:tblPr>
              <a:tblGrid>
                <a:gridCol w="1596925">
                  <a:extLst>
                    <a:ext uri="{9D8B030D-6E8A-4147-A177-3AD203B41FA5}">
                      <a16:colId xmlns:a16="http://schemas.microsoft.com/office/drawing/2014/main" val="20000"/>
                    </a:ext>
                  </a:extLst>
                </a:gridCol>
                <a:gridCol w="3551575">
                  <a:extLst>
                    <a:ext uri="{9D8B030D-6E8A-4147-A177-3AD203B41FA5}">
                      <a16:colId xmlns:a16="http://schemas.microsoft.com/office/drawing/2014/main" val="20001"/>
                    </a:ext>
                  </a:extLst>
                </a:gridCol>
              </a:tblGrid>
              <a:tr h="228375">
                <a:tc>
                  <a:txBody>
                    <a:bodyPr/>
                    <a:lstStyle/>
                    <a:p>
                      <a:pPr marL="0" lvl="0" indent="0" algn="l" rtl="0">
                        <a:spcBef>
                          <a:spcPts val="0"/>
                        </a:spcBef>
                        <a:spcAft>
                          <a:spcPts val="0"/>
                        </a:spcAft>
                        <a:buNone/>
                      </a:pPr>
                      <a:endParaRPr sz="1200">
                        <a:solidFill>
                          <a:schemeClr val="lt1"/>
                        </a:solidFill>
                        <a:latin typeface="Assistant"/>
                        <a:ea typeface="Assistant"/>
                        <a:cs typeface="Assistant"/>
                        <a:sym typeface="Assistant"/>
                      </a:endParaRPr>
                    </a:p>
                  </a:txBody>
                  <a:tcPr marL="45700" marR="45700" marT="45700" marB="45700">
                    <a:lnL w="9525" cap="flat" cmpd="sng">
                      <a:solidFill>
                        <a:srgbClr val="00ADFA"/>
                      </a:solidFill>
                      <a:prstDash val="solid"/>
                      <a:round/>
                      <a:headEnd type="none" w="sm" len="sm"/>
                      <a:tailEnd type="none" w="sm" len="sm"/>
                    </a:lnL>
                    <a:lnR w="9525" cap="flat" cmpd="sng">
                      <a:solidFill>
                        <a:srgbClr val="00ADFA"/>
                      </a:solidFill>
                      <a:prstDash val="solid"/>
                      <a:round/>
                      <a:headEnd type="none" w="sm" len="sm"/>
                      <a:tailEnd type="none" w="sm" len="sm"/>
                    </a:lnR>
                    <a:lnT w="9525" cap="flat" cmpd="sng">
                      <a:solidFill>
                        <a:srgbClr val="00ADFA"/>
                      </a:solidFill>
                      <a:prstDash val="solid"/>
                      <a:round/>
                      <a:headEnd type="none" w="sm" len="sm"/>
                      <a:tailEnd type="none" w="sm" len="sm"/>
                    </a:lnT>
                    <a:lnB w="9525" cap="flat" cmpd="sng">
                      <a:solidFill>
                        <a:srgbClr val="E1E9F3"/>
                      </a:solidFill>
                      <a:prstDash val="solid"/>
                      <a:round/>
                      <a:headEnd type="none" w="sm" len="sm"/>
                      <a:tailEnd type="none" w="sm" len="sm"/>
                    </a:lnB>
                    <a:solidFill>
                      <a:srgbClr val="01B3FF"/>
                    </a:solidFill>
                  </a:tcPr>
                </a:tc>
                <a:tc>
                  <a:txBody>
                    <a:bodyPr/>
                    <a:lstStyle/>
                    <a:p>
                      <a:pPr marL="0" lvl="0" indent="0" algn="l" rtl="0">
                        <a:spcBef>
                          <a:spcPts val="0"/>
                        </a:spcBef>
                        <a:spcAft>
                          <a:spcPts val="0"/>
                        </a:spcAft>
                        <a:buNone/>
                      </a:pPr>
                      <a:r>
                        <a:rPr lang="en" sz="1200" b="1">
                          <a:solidFill>
                            <a:schemeClr val="lt1"/>
                          </a:solidFill>
                          <a:latin typeface="Assistant"/>
                          <a:ea typeface="Assistant"/>
                          <a:cs typeface="Assistant"/>
                          <a:sym typeface="Assistant"/>
                        </a:rPr>
                        <a:t>Título</a:t>
                      </a:r>
                      <a:r>
                        <a:rPr lang="en" sz="1200">
                          <a:solidFill>
                            <a:schemeClr val="lt1"/>
                          </a:solidFill>
                          <a:latin typeface="Assistant"/>
                          <a:ea typeface="Assistant"/>
                          <a:cs typeface="Assistant"/>
                          <a:sym typeface="Assistant"/>
                        </a:rPr>
                        <a:t> Assistant 12 pt</a:t>
                      </a:r>
                      <a:endParaRPr sz="1200">
                        <a:solidFill>
                          <a:schemeClr val="lt1"/>
                        </a:solidFill>
                        <a:latin typeface="Assistant"/>
                        <a:ea typeface="Assistant"/>
                        <a:cs typeface="Assistant"/>
                        <a:sym typeface="Assistant"/>
                      </a:endParaRPr>
                    </a:p>
                  </a:txBody>
                  <a:tcPr marL="45700" marR="45700" marT="45700" marB="45700">
                    <a:lnL w="9525" cap="flat" cmpd="sng">
                      <a:solidFill>
                        <a:srgbClr val="00ADFA"/>
                      </a:solidFill>
                      <a:prstDash val="solid"/>
                      <a:round/>
                      <a:headEnd type="none" w="sm" len="sm"/>
                      <a:tailEnd type="none" w="sm" len="sm"/>
                    </a:lnL>
                    <a:lnR w="9525" cap="flat" cmpd="sng">
                      <a:solidFill>
                        <a:srgbClr val="00ADFA"/>
                      </a:solidFill>
                      <a:prstDash val="solid"/>
                      <a:round/>
                      <a:headEnd type="none" w="sm" len="sm"/>
                      <a:tailEnd type="none" w="sm" len="sm"/>
                    </a:lnR>
                    <a:lnT w="9525" cap="flat" cmpd="sng">
                      <a:solidFill>
                        <a:srgbClr val="00ADFA"/>
                      </a:solidFill>
                      <a:prstDash val="solid"/>
                      <a:round/>
                      <a:headEnd type="none" w="sm" len="sm"/>
                      <a:tailEnd type="none" w="sm" len="sm"/>
                    </a:lnT>
                    <a:lnB w="9525" cap="flat" cmpd="sng">
                      <a:solidFill>
                        <a:srgbClr val="E1E9F3"/>
                      </a:solidFill>
                      <a:prstDash val="solid"/>
                      <a:round/>
                      <a:headEnd type="none" w="sm" len="sm"/>
                      <a:tailEnd type="none" w="sm" len="sm"/>
                    </a:lnB>
                    <a:solidFill>
                      <a:srgbClr val="01B3FF"/>
                    </a:solidFill>
                  </a:tcPr>
                </a:tc>
                <a:extLst>
                  <a:ext uri="{0D108BD9-81ED-4DB2-BD59-A6C34878D82A}">
                    <a16:rowId xmlns:a16="http://schemas.microsoft.com/office/drawing/2014/main" val="10000"/>
                  </a:ext>
                </a:extLst>
              </a:tr>
              <a:tr h="598050">
                <a:tc>
                  <a:txBody>
                    <a:bodyPr/>
                    <a:lstStyle/>
                    <a:p>
                      <a:pPr marL="0" lvl="0" indent="0" algn="l" rtl="0">
                        <a:spcBef>
                          <a:spcPts val="0"/>
                        </a:spcBef>
                        <a:spcAft>
                          <a:spcPts val="0"/>
                        </a:spcAft>
                        <a:buNone/>
                      </a:pPr>
                      <a:r>
                        <a:rPr lang="en" sz="1000" b="1">
                          <a:solidFill>
                            <a:schemeClr val="dk1"/>
                          </a:solidFill>
                          <a:latin typeface="Assistant"/>
                          <a:ea typeface="Assistant"/>
                          <a:cs typeface="Assistant"/>
                          <a:sym typeface="Assistant"/>
                        </a:rPr>
                        <a:t>Título</a:t>
                      </a:r>
                      <a:r>
                        <a:rPr lang="en" sz="1000">
                          <a:solidFill>
                            <a:schemeClr val="dk1"/>
                          </a:solidFill>
                          <a:latin typeface="Assistant"/>
                          <a:ea typeface="Assistant"/>
                          <a:cs typeface="Assistant"/>
                          <a:sym typeface="Assistant"/>
                        </a:rPr>
                        <a:t> Assistant 10 pt</a:t>
                      </a:r>
                      <a:endParaRPr sz="1000">
                        <a:solidFill>
                          <a:schemeClr val="dk1"/>
                        </a:solidFill>
                        <a:latin typeface="Assistant"/>
                        <a:ea typeface="Assistant"/>
                        <a:cs typeface="Assistant"/>
                        <a:sym typeface="Assistant"/>
                      </a:endParaRPr>
                    </a:p>
                    <a:p>
                      <a:pPr marL="0" lvl="0" indent="0" algn="l" rtl="0">
                        <a:spcBef>
                          <a:spcPts val="0"/>
                        </a:spcBef>
                        <a:spcAft>
                          <a:spcPts val="0"/>
                        </a:spcAft>
                        <a:buNone/>
                      </a:pPr>
                      <a:endParaRPr sz="1000" b="1">
                        <a:solidFill>
                          <a:schemeClr val="dk1"/>
                        </a:solidFill>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latin typeface="Assistant"/>
                          <a:ea typeface="Assistant"/>
                          <a:cs typeface="Assistant"/>
                          <a:sym typeface="Assistant"/>
                        </a:rPr>
                        <a:t> Lorem ipsum dolor sit amet, consectetur adipiscing elit, sed do eiusmod tempor incididunt ut labore et dolore magna aliqua.</a:t>
                      </a:r>
                      <a:endParaRPr sz="100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1"/>
                  </a:ext>
                </a:extLst>
              </a:tr>
              <a:tr h="598050">
                <a:tc>
                  <a:txBody>
                    <a:bodyPr/>
                    <a:lstStyle/>
                    <a:p>
                      <a:pPr marL="0" lvl="0" indent="0" algn="l" rtl="0">
                        <a:spcBef>
                          <a:spcPts val="0"/>
                        </a:spcBef>
                        <a:spcAft>
                          <a:spcPts val="0"/>
                        </a:spcAft>
                        <a:buNone/>
                      </a:pPr>
                      <a:r>
                        <a:rPr lang="en" sz="1000" b="1">
                          <a:solidFill>
                            <a:schemeClr val="dk1"/>
                          </a:solidFill>
                          <a:latin typeface="Assistant"/>
                          <a:ea typeface="Assistant"/>
                          <a:cs typeface="Assistant"/>
                          <a:sym typeface="Assistant"/>
                        </a:rPr>
                        <a:t>Título</a:t>
                      </a:r>
                      <a:r>
                        <a:rPr lang="en" sz="1000">
                          <a:solidFill>
                            <a:schemeClr val="dk1"/>
                          </a:solidFill>
                          <a:latin typeface="Assistant"/>
                          <a:ea typeface="Assistant"/>
                          <a:cs typeface="Assistant"/>
                          <a:sym typeface="Assistant"/>
                        </a:rPr>
                        <a:t> Assistant 10 pt</a:t>
                      </a:r>
                      <a:endParaRPr sz="1000">
                        <a:solidFill>
                          <a:schemeClr val="dk1"/>
                        </a:solidFill>
                        <a:latin typeface="Assistant"/>
                        <a:ea typeface="Assistant"/>
                        <a:cs typeface="Assistant"/>
                        <a:sym typeface="Assistant"/>
                      </a:endParaRPr>
                    </a:p>
                    <a:p>
                      <a:pPr marL="0" lvl="0" indent="0" algn="l" rtl="0">
                        <a:spcBef>
                          <a:spcPts val="0"/>
                        </a:spcBef>
                        <a:spcAft>
                          <a:spcPts val="0"/>
                        </a:spcAft>
                        <a:buNone/>
                      </a:pPr>
                      <a:endParaRPr sz="1000" b="1">
                        <a:solidFill>
                          <a:schemeClr val="dk1"/>
                        </a:solidFill>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20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2"/>
                  </a:ext>
                </a:extLst>
              </a:tr>
              <a:tr h="598050">
                <a:tc>
                  <a:txBody>
                    <a:bodyPr/>
                    <a:lstStyle/>
                    <a:p>
                      <a:pPr marL="0" lvl="0" indent="0" algn="l" rtl="0">
                        <a:spcBef>
                          <a:spcPts val="0"/>
                        </a:spcBef>
                        <a:spcAft>
                          <a:spcPts val="0"/>
                        </a:spcAft>
                        <a:buNone/>
                      </a:pPr>
                      <a:r>
                        <a:rPr lang="en" sz="1000" b="1">
                          <a:solidFill>
                            <a:schemeClr val="dk1"/>
                          </a:solidFill>
                          <a:latin typeface="Assistant"/>
                          <a:ea typeface="Assistant"/>
                          <a:cs typeface="Assistant"/>
                          <a:sym typeface="Assistant"/>
                        </a:rPr>
                        <a:t>Título</a:t>
                      </a:r>
                      <a:r>
                        <a:rPr lang="en" sz="1000">
                          <a:solidFill>
                            <a:schemeClr val="dk1"/>
                          </a:solidFill>
                          <a:latin typeface="Assistant"/>
                          <a:ea typeface="Assistant"/>
                          <a:cs typeface="Assistant"/>
                          <a:sym typeface="Assistant"/>
                        </a:rPr>
                        <a:t> Assistant 10 pt</a:t>
                      </a:r>
                      <a:endParaRPr sz="1000">
                        <a:solidFill>
                          <a:schemeClr val="dk1"/>
                        </a:solidFill>
                        <a:latin typeface="Assistant"/>
                        <a:ea typeface="Assistant"/>
                        <a:cs typeface="Assistant"/>
                        <a:sym typeface="Assistant"/>
                      </a:endParaRPr>
                    </a:p>
                    <a:p>
                      <a:pPr marL="0" lvl="0" indent="0" algn="l" rtl="0">
                        <a:spcBef>
                          <a:spcPts val="0"/>
                        </a:spcBef>
                        <a:spcAft>
                          <a:spcPts val="0"/>
                        </a:spcAft>
                        <a:buNone/>
                      </a:pPr>
                      <a:endParaRPr sz="1000" b="1">
                        <a:solidFill>
                          <a:schemeClr val="dk1"/>
                        </a:solidFill>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20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3"/>
                  </a:ext>
                </a:extLst>
              </a:tr>
              <a:tr h="598050">
                <a:tc>
                  <a:txBody>
                    <a:bodyPr/>
                    <a:lstStyle/>
                    <a:p>
                      <a:pPr marL="0" lvl="0" indent="0" algn="l" rtl="0">
                        <a:spcBef>
                          <a:spcPts val="0"/>
                        </a:spcBef>
                        <a:spcAft>
                          <a:spcPts val="0"/>
                        </a:spcAft>
                        <a:buNone/>
                      </a:pPr>
                      <a:r>
                        <a:rPr lang="en" sz="1000" b="1">
                          <a:solidFill>
                            <a:schemeClr val="dk1"/>
                          </a:solidFill>
                          <a:latin typeface="Assistant"/>
                          <a:ea typeface="Assistant"/>
                          <a:cs typeface="Assistant"/>
                          <a:sym typeface="Assistant"/>
                        </a:rPr>
                        <a:t>Título</a:t>
                      </a:r>
                      <a:r>
                        <a:rPr lang="en" sz="1000">
                          <a:solidFill>
                            <a:schemeClr val="dk1"/>
                          </a:solidFill>
                          <a:latin typeface="Assistant"/>
                          <a:ea typeface="Assistant"/>
                          <a:cs typeface="Assistant"/>
                          <a:sym typeface="Assistant"/>
                        </a:rPr>
                        <a:t> Assistant 10 pt</a:t>
                      </a:r>
                      <a:endParaRPr sz="1000">
                        <a:solidFill>
                          <a:schemeClr val="dk1"/>
                        </a:solidFill>
                        <a:latin typeface="Assistant"/>
                        <a:ea typeface="Assistant"/>
                        <a:cs typeface="Assistant"/>
                        <a:sym typeface="Assistant"/>
                      </a:endParaRPr>
                    </a:p>
                    <a:p>
                      <a:pPr marL="0" lvl="0" indent="0" algn="l" rtl="0">
                        <a:spcBef>
                          <a:spcPts val="0"/>
                        </a:spcBef>
                        <a:spcAft>
                          <a:spcPts val="0"/>
                        </a:spcAft>
                        <a:buNone/>
                      </a:pPr>
                      <a:endParaRPr sz="1000" b="1">
                        <a:solidFill>
                          <a:schemeClr val="dk1"/>
                        </a:solidFill>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000">
                        <a:solidFill>
                          <a:schemeClr val="dk1"/>
                        </a:solidFill>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4"/>
                  </a:ext>
                </a:extLst>
              </a:tr>
              <a:tr h="665575">
                <a:tc>
                  <a:txBody>
                    <a:bodyPr/>
                    <a:lstStyle/>
                    <a:p>
                      <a:pPr marL="0" lvl="0" indent="0" algn="l" rtl="0">
                        <a:spcBef>
                          <a:spcPts val="0"/>
                        </a:spcBef>
                        <a:spcAft>
                          <a:spcPts val="0"/>
                        </a:spcAft>
                        <a:buNone/>
                      </a:pPr>
                      <a:r>
                        <a:rPr lang="en" sz="1000" b="1">
                          <a:solidFill>
                            <a:schemeClr val="dk1"/>
                          </a:solidFill>
                          <a:latin typeface="Assistant"/>
                          <a:ea typeface="Assistant"/>
                          <a:cs typeface="Assistant"/>
                          <a:sym typeface="Assistant"/>
                        </a:rPr>
                        <a:t>Título</a:t>
                      </a:r>
                      <a:r>
                        <a:rPr lang="en" sz="1000">
                          <a:solidFill>
                            <a:schemeClr val="dk1"/>
                          </a:solidFill>
                          <a:latin typeface="Assistant"/>
                          <a:ea typeface="Assistant"/>
                          <a:cs typeface="Assistant"/>
                          <a:sym typeface="Assistant"/>
                        </a:rPr>
                        <a:t> Assistant 10 pt</a:t>
                      </a:r>
                      <a:endParaRPr sz="100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tc>
                  <a:txBody>
                    <a:bodyPr/>
                    <a:lstStyle/>
                    <a:p>
                      <a:pPr marL="0" lvl="0" indent="0" algn="l" rtl="0">
                        <a:spcBef>
                          <a:spcPts val="0"/>
                        </a:spcBef>
                        <a:spcAft>
                          <a:spcPts val="0"/>
                        </a:spcAft>
                        <a:buNone/>
                      </a:pPr>
                      <a:r>
                        <a:rPr lang="en" sz="1000" dirty="0">
                          <a:solidFill>
                            <a:srgbClr val="01B3FF"/>
                          </a:solidFill>
                          <a:latin typeface="Assistant"/>
                          <a:ea typeface="Assistant"/>
                          <a:cs typeface="Assistant"/>
                          <a:sym typeface="Assistant"/>
                        </a:rPr>
                        <a:t>Textos Assistant 10 pt</a:t>
                      </a:r>
                      <a:r>
                        <a:rPr lang="en" sz="1000" dirty="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200" dirty="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7641823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922</Words>
  <Application>Microsoft Office PowerPoint</Application>
  <PresentationFormat>Presentación en pantalla (16:9)</PresentationFormat>
  <Paragraphs>158</Paragraphs>
  <Slides>16</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Assistant ExtraLight</vt:lpstr>
      <vt:lpstr>Assistant</vt:lpstr>
      <vt:lpstr>Source Sans Pro</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SEstevez</dc:creator>
  <cp:lastModifiedBy>Soledad Estevez</cp:lastModifiedBy>
  <cp:revision>4</cp:revision>
  <dcterms:modified xsi:type="dcterms:W3CDTF">2021-07-16T02:40:40Z</dcterms:modified>
</cp:coreProperties>
</file>