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7"/>
  </p:notesMasterIdLst>
  <p:sldIdLst>
    <p:sldId id="263" r:id="rId2"/>
    <p:sldId id="333" r:id="rId3"/>
    <p:sldId id="350" r:id="rId4"/>
    <p:sldId id="306" r:id="rId5"/>
    <p:sldId id="283" r:id="rId6"/>
    <p:sldId id="334" r:id="rId7"/>
    <p:sldId id="348" r:id="rId8"/>
    <p:sldId id="307" r:id="rId9"/>
    <p:sldId id="308" r:id="rId10"/>
    <p:sldId id="303" r:id="rId11"/>
    <p:sldId id="319" r:id="rId12"/>
    <p:sldId id="288" r:id="rId13"/>
    <p:sldId id="318" r:id="rId14"/>
    <p:sldId id="317" r:id="rId15"/>
    <p:sldId id="315" r:id="rId16"/>
    <p:sldId id="320" r:id="rId17"/>
    <p:sldId id="310" r:id="rId18"/>
    <p:sldId id="309" r:id="rId19"/>
    <p:sldId id="297" r:id="rId20"/>
    <p:sldId id="304" r:id="rId21"/>
    <p:sldId id="311" r:id="rId22"/>
    <p:sldId id="312" r:id="rId23"/>
    <p:sldId id="301" r:id="rId24"/>
    <p:sldId id="285" r:id="rId25"/>
    <p:sldId id="339" r:id="rId26"/>
    <p:sldId id="284" r:id="rId27"/>
    <p:sldId id="314" r:id="rId28"/>
    <p:sldId id="321" r:id="rId29"/>
    <p:sldId id="335" r:id="rId30"/>
    <p:sldId id="302" r:id="rId31"/>
    <p:sldId id="336" r:id="rId32"/>
    <p:sldId id="290" r:id="rId33"/>
    <p:sldId id="338" r:id="rId34"/>
    <p:sldId id="337" r:id="rId35"/>
    <p:sldId id="340" r:id="rId36"/>
    <p:sldId id="289" r:id="rId37"/>
    <p:sldId id="342" r:id="rId38"/>
    <p:sldId id="341" r:id="rId39"/>
    <p:sldId id="294" r:id="rId40"/>
    <p:sldId id="324" r:id="rId41"/>
    <p:sldId id="323" r:id="rId42"/>
    <p:sldId id="343" r:id="rId43"/>
    <p:sldId id="293" r:id="rId44"/>
    <p:sldId id="327" r:id="rId45"/>
    <p:sldId id="328" r:id="rId46"/>
    <p:sldId id="326" r:id="rId47"/>
    <p:sldId id="329" r:id="rId48"/>
    <p:sldId id="345" r:id="rId49"/>
    <p:sldId id="344" r:id="rId50"/>
    <p:sldId id="349" r:id="rId51"/>
    <p:sldId id="300" r:id="rId52"/>
    <p:sldId id="330" r:id="rId53"/>
    <p:sldId id="332" r:id="rId54"/>
    <p:sldId id="347" r:id="rId55"/>
    <p:sldId id="264" r:id="rId56"/>
  </p:sldIdLst>
  <p:sldSz cx="9906000" cy="6858000" type="A4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 xmlns="">
        <p14:section name="Sección predeterminada" id="{E2EF8AAD-682B-C44D-BC41-1A201D827506}">
          <p14:sldIdLst>
            <p14:sldId id="263"/>
            <p14:sldId id="333"/>
            <p14:sldId id="350"/>
          </p14:sldIdLst>
        </p14:section>
        <p14:section name="NACIÓN" id="{30360C58-E257-B74B-A55F-0D499D38E555}">
          <p14:sldIdLst>
            <p14:sldId id="306"/>
            <p14:sldId id="283"/>
            <p14:sldId id="334"/>
            <p14:sldId id="348"/>
            <p14:sldId id="307"/>
            <p14:sldId id="308"/>
          </p14:sldIdLst>
        </p14:section>
        <p14:section name="PROVINCIA" id="{DF7AF0DB-1752-0C46-A30E-D73B47E505F4}">
          <p14:sldIdLst>
            <p14:sldId id="303"/>
            <p14:sldId id="319"/>
            <p14:sldId id="288"/>
            <p14:sldId id="318"/>
            <p14:sldId id="317"/>
            <p14:sldId id="315"/>
            <p14:sldId id="320"/>
          </p14:sldIdLst>
        </p14:section>
        <p14:section name="BICE" id="{80B8DB66-B0D2-1445-89F4-0122F2B9347E}">
          <p14:sldIdLst>
            <p14:sldId id="310"/>
            <p14:sldId id="309"/>
            <p14:sldId id="297"/>
            <p14:sldId id="304"/>
            <p14:sldId id="311"/>
            <p14:sldId id="312"/>
            <p14:sldId id="301"/>
          </p14:sldIdLst>
        </p14:section>
        <p14:section name="CIUDAD" id="{889560BD-BDFE-5442-801E-1D058CBBD168}">
          <p14:sldIdLst>
            <p14:sldId id="285"/>
            <p14:sldId id="339"/>
            <p14:sldId id="284"/>
            <p14:sldId id="314"/>
          </p14:sldIdLst>
        </p14:section>
        <p14:section name="CREDICOOP" id="{FF0C4D92-5550-B640-8AFA-80DCA4A76B06}">
          <p14:sldIdLst>
            <p14:sldId id="321"/>
            <p14:sldId id="335"/>
            <p14:sldId id="302"/>
            <p14:sldId id="336"/>
            <p14:sldId id="290"/>
            <p14:sldId id="338"/>
            <p14:sldId id="337"/>
          </p14:sldIdLst>
        </p14:section>
        <p14:section name="BANCOR" id="{063A0A69-2C95-D942-8F1D-516ECCB129DC}">
          <p14:sldIdLst>
            <p14:sldId id="340"/>
            <p14:sldId id="289"/>
          </p14:sldIdLst>
        </p14:section>
        <p14:section name="SANTA FE" id="{D4D073F6-466E-1742-AB77-343BEA502D88}">
          <p14:sldIdLst>
            <p14:sldId id="342"/>
            <p14:sldId id="341"/>
            <p14:sldId id="294"/>
            <p14:sldId id="324"/>
            <p14:sldId id="323"/>
            <p14:sldId id="343"/>
            <p14:sldId id="293"/>
          </p14:sldIdLst>
        </p14:section>
        <p14:section name="BBVA" id="{02D8C417-7419-0A4B-9EEF-BEEFA56579C6}">
          <p14:sldIdLst>
            <p14:sldId id="327"/>
            <p14:sldId id="328"/>
            <p14:sldId id="326"/>
            <p14:sldId id="329"/>
          </p14:sldIdLst>
        </p14:section>
        <p14:section name="SANTANDER" id="{6AEB66B7-0836-B346-8585-B9C4832721C6}">
          <p14:sldIdLst>
            <p14:sldId id="345"/>
            <p14:sldId id="344"/>
            <p14:sldId id="349"/>
          </p14:sldIdLst>
        </p14:section>
        <p14:section name="GALICIA" id="{7C3B8BED-EBA4-0846-AE8A-507F4F0106A4}">
          <p14:sldIdLst>
            <p14:sldId id="300"/>
            <p14:sldId id="330"/>
            <p14:sldId id="332"/>
            <p14:sldId id="347"/>
          </p14:sldIdLst>
        </p14:section>
        <p14:section name="CONTACTO / RESPONSABLES" id="{FE8761CD-5921-4446-B597-EC7660502873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Arno" initials="FA" lastIdx="1" clrIdx="0">
    <p:extLst>
      <p:ext uri="{19B8F6BF-5375-455C-9EA6-DF929625EA0E}">
        <p15:presenceInfo xmlns:p15="http://schemas.microsoft.com/office/powerpoint/2012/main" xmlns="" userId="S::farno@adimra.org.ar::b84f2902-8c3a-4e3a-89a9-111622edff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F8E"/>
    <a:srgbClr val="24B3FF"/>
    <a:srgbClr val="639DD7"/>
    <a:srgbClr val="3882CC"/>
    <a:srgbClr val="005086"/>
    <a:srgbClr val="E1E9F3"/>
    <a:srgbClr val="545454"/>
    <a:srgbClr val="5E5E5E"/>
    <a:srgbClr val="003D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366" autoAdjust="0"/>
  </p:normalViewPr>
  <p:slideViewPr>
    <p:cSldViewPr showGuides="1">
      <p:cViewPr varScale="1">
        <p:scale>
          <a:sx n="69" d="100"/>
          <a:sy n="69" d="100"/>
        </p:scale>
        <p:origin x="-1254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0" d="100"/>
          <a:sy n="50" d="100"/>
        </p:scale>
        <p:origin x="-2862" y="-96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Arno" userId="b84f2902-8c3a-4e3a-89a9-111622edff02" providerId="ADAL" clId="{42269B49-68C5-4A53-A0AE-51EB8EAB2D27}"/>
    <pc:docChg chg="custSel modSld">
      <pc:chgData name="Francisco Arno" userId="b84f2902-8c3a-4e3a-89a9-111622edff02" providerId="ADAL" clId="{42269B49-68C5-4A53-A0AE-51EB8EAB2D27}" dt="2021-01-14T19:59:29.372" v="14" actId="20577"/>
      <pc:docMkLst>
        <pc:docMk/>
      </pc:docMkLst>
      <pc:sldChg chg="modSp mod">
        <pc:chgData name="Francisco Arno" userId="b84f2902-8c3a-4e3a-89a9-111622edff02" providerId="ADAL" clId="{42269B49-68C5-4A53-A0AE-51EB8EAB2D27}" dt="2021-01-14T19:59:29.372" v="14" actId="20577"/>
        <pc:sldMkLst>
          <pc:docMk/>
          <pc:sldMk cId="1095563140" sldId="350"/>
        </pc:sldMkLst>
        <pc:graphicFrameChg chg="modGraphic">
          <ac:chgData name="Francisco Arno" userId="b84f2902-8c3a-4e3a-89a9-111622edff02" providerId="ADAL" clId="{42269B49-68C5-4A53-A0AE-51EB8EAB2D27}" dt="2021-01-14T19:59:29.372" v="14" actId="20577"/>
          <ac:graphicFrameMkLst>
            <pc:docMk/>
            <pc:sldMk cId="1095563140" sldId="350"/>
            <ac:graphicFrameMk id="17" creationId="{D6B8288A-623B-C442-BA04-93C8886E0892}"/>
          </ac:graphicFrameMkLst>
        </pc:graphicFrameChg>
      </pc:sldChg>
    </pc:docChg>
  </pc:docChgLst>
  <pc:docChgLst>
    <pc:chgData name="Francisco Arno" userId="b84f2902-8c3a-4e3a-89a9-111622edff02" providerId="ADAL" clId="{DFBE05DD-2729-4A40-8E05-CABC630D52BA}"/>
    <pc:docChg chg="undo redo custSel addSld delSld modSld sldOrd modSection">
      <pc:chgData name="Francisco Arno" userId="b84f2902-8c3a-4e3a-89a9-111622edff02" providerId="ADAL" clId="{DFBE05DD-2729-4A40-8E05-CABC630D52BA}" dt="2021-01-14T19:27:16.094" v="2232" actId="478"/>
      <pc:docMkLst>
        <pc:docMk/>
      </pc:docMkLst>
      <pc:sldChg chg="del">
        <pc:chgData name="Francisco Arno" userId="b84f2902-8c3a-4e3a-89a9-111622edff02" providerId="ADAL" clId="{DFBE05DD-2729-4A40-8E05-CABC630D52BA}" dt="2021-01-13T14:10:19.802" v="1363" actId="2696"/>
        <pc:sldMkLst>
          <pc:docMk/>
          <pc:sldMk cId="0" sldId="270"/>
        </pc:sldMkLst>
      </pc:sldChg>
      <pc:sldChg chg="addSp delSp modSp mod">
        <pc:chgData name="Francisco Arno" userId="b84f2902-8c3a-4e3a-89a9-111622edff02" providerId="ADAL" clId="{DFBE05DD-2729-4A40-8E05-CABC630D52BA}" dt="2021-01-14T19:23:09.668" v="2179" actId="478"/>
        <pc:sldMkLst>
          <pc:docMk/>
          <pc:sldMk cId="3648394451" sldId="283"/>
        </pc:sldMkLst>
        <pc:spChg chg="add del">
          <ac:chgData name="Francisco Arno" userId="b84f2902-8c3a-4e3a-89a9-111622edff02" providerId="ADAL" clId="{DFBE05DD-2729-4A40-8E05-CABC630D52BA}" dt="2021-01-14T15:45:48.004" v="1820" actId="478"/>
          <ac:spMkLst>
            <pc:docMk/>
            <pc:sldMk cId="3648394451" sldId="283"/>
            <ac:spMk id="26" creationId="{523FC82F-C4AE-4841-A6FF-CB64F776EEA1}"/>
          </ac:spMkLst>
        </pc:spChg>
        <pc:spChg chg="mod">
          <ac:chgData name="Francisco Arno" userId="b84f2902-8c3a-4e3a-89a9-111622edff02" providerId="ADAL" clId="{DFBE05DD-2729-4A40-8E05-CABC630D52BA}" dt="2021-01-13T13:46:31.034" v="943" actId="20577"/>
          <ac:spMkLst>
            <pc:docMk/>
            <pc:sldMk cId="3648394451" sldId="283"/>
            <ac:spMk id="31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3T13:47:59.747" v="1015" actId="20577"/>
          <ac:spMkLst>
            <pc:docMk/>
            <pc:sldMk cId="3648394451" sldId="283"/>
            <ac:spMk id="33" creationId="{03737175-65EB-504F-8695-2566E8FAB947}"/>
          </ac:spMkLst>
        </pc:spChg>
        <pc:spChg chg="mod">
          <ac:chgData name="Francisco Arno" userId="b84f2902-8c3a-4e3a-89a9-111622edff02" providerId="ADAL" clId="{DFBE05DD-2729-4A40-8E05-CABC630D52BA}" dt="2021-01-13T13:49:34.975" v="1043" actId="20577"/>
          <ac:spMkLst>
            <pc:docMk/>
            <pc:sldMk cId="3648394451" sldId="283"/>
            <ac:spMk id="40" creationId="{F24A52FF-6DB1-3B4A-86E3-B0EA18DEBA4E}"/>
          </ac:spMkLst>
        </pc:spChg>
        <pc:spChg chg="add del mod">
          <ac:chgData name="Francisco Arno" userId="b84f2902-8c3a-4e3a-89a9-111622edff02" providerId="ADAL" clId="{DFBE05DD-2729-4A40-8E05-CABC630D52BA}" dt="2021-01-14T19:23:09.668" v="2179" actId="478"/>
          <ac:spMkLst>
            <pc:docMk/>
            <pc:sldMk cId="3648394451" sldId="283"/>
            <ac:spMk id="41" creationId="{12476C7E-E442-4801-822E-D90488DB55A0}"/>
          </ac:spMkLst>
        </pc:spChg>
        <pc:graphicFrameChg chg="modGraphic">
          <ac:chgData name="Francisco Arno" userId="b84f2902-8c3a-4e3a-89a9-111622edff02" providerId="ADAL" clId="{DFBE05DD-2729-4A40-8E05-CABC630D52BA}" dt="2021-01-13T13:50:11.663" v="1079" actId="20577"/>
          <ac:graphicFrameMkLst>
            <pc:docMk/>
            <pc:sldMk cId="3648394451" sldId="283"/>
            <ac:graphicFrameMk id="23" creationId="{00000000-0000-0000-0000-000000000000}"/>
          </ac:graphicFrameMkLst>
        </pc:graphicFrameChg>
      </pc:sldChg>
      <pc:sldChg chg="delSp modSp mod">
        <pc:chgData name="Francisco Arno" userId="b84f2902-8c3a-4e3a-89a9-111622edff02" providerId="ADAL" clId="{DFBE05DD-2729-4A40-8E05-CABC630D52BA}" dt="2021-01-14T19:17:36.116" v="2176" actId="478"/>
        <pc:sldMkLst>
          <pc:docMk/>
          <pc:sldMk cId="176985724" sldId="285"/>
        </pc:sldMkLst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8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19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20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21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22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27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35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36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37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50:46.373" v="425" actId="1076"/>
          <ac:spMkLst>
            <pc:docMk/>
            <pc:sldMk cId="176985724" sldId="285"/>
            <ac:spMk id="38" creationId="{00000000-0000-0000-0000-000000000000}"/>
          </ac:spMkLst>
        </pc:spChg>
        <pc:spChg chg="del">
          <ac:chgData name="Francisco Arno" userId="b84f2902-8c3a-4e3a-89a9-111622edff02" providerId="ADAL" clId="{DFBE05DD-2729-4A40-8E05-CABC630D52BA}" dt="2021-01-14T19:17:36.116" v="2176" actId="478"/>
          <ac:spMkLst>
            <pc:docMk/>
            <pc:sldMk cId="176985724" sldId="285"/>
            <ac:spMk id="40" creationId="{3EAB58C9-A872-3345-8071-6E81BD5E0E96}"/>
          </ac:spMkLst>
        </pc:spChg>
        <pc:graphicFrameChg chg="mod">
          <ac:chgData name="Francisco Arno" userId="b84f2902-8c3a-4e3a-89a9-111622edff02" providerId="ADAL" clId="{DFBE05DD-2729-4A40-8E05-CABC630D52BA}" dt="2021-01-12T17:50:46.373" v="425" actId="1076"/>
          <ac:graphicFrameMkLst>
            <pc:docMk/>
            <pc:sldMk cId="176985724" sldId="285"/>
            <ac:graphicFrameMk id="23" creationId="{00000000-0000-0000-0000-000000000000}"/>
          </ac:graphicFrameMkLst>
        </pc:graphicFrameChg>
        <pc:cxnChg chg="mod">
          <ac:chgData name="Francisco Arno" userId="b84f2902-8c3a-4e3a-89a9-111622edff02" providerId="ADAL" clId="{DFBE05DD-2729-4A40-8E05-CABC630D52BA}" dt="2021-01-12T17:50:46.373" v="425" actId="1076"/>
          <ac:cxnSpMkLst>
            <pc:docMk/>
            <pc:sldMk cId="176985724" sldId="285"/>
            <ac:cxnSpMk id="24" creationId="{8A6600FC-4EEE-834F-B1B1-B4D7DD152209}"/>
          </ac:cxnSpMkLst>
        </pc:cxnChg>
        <pc:cxnChg chg="mod">
          <ac:chgData name="Francisco Arno" userId="b84f2902-8c3a-4e3a-89a9-111622edff02" providerId="ADAL" clId="{DFBE05DD-2729-4A40-8E05-CABC630D52BA}" dt="2021-01-12T17:50:46.373" v="425" actId="1076"/>
          <ac:cxnSpMkLst>
            <pc:docMk/>
            <pc:sldMk cId="176985724" sldId="285"/>
            <ac:cxnSpMk id="25" creationId="{FC8EB3CE-4EE2-A54E-A26B-380B0BE42EB2}"/>
          </ac:cxnSpMkLst>
        </pc:cxnChg>
        <pc:cxnChg chg="mod">
          <ac:chgData name="Francisco Arno" userId="b84f2902-8c3a-4e3a-89a9-111622edff02" providerId="ADAL" clId="{DFBE05DD-2729-4A40-8E05-CABC630D52BA}" dt="2021-01-12T17:50:46.373" v="425" actId="1076"/>
          <ac:cxnSpMkLst>
            <pc:docMk/>
            <pc:sldMk cId="176985724" sldId="285"/>
            <ac:cxnSpMk id="26" creationId="{11FDD7F3-5F04-1840-A4D2-073DEB89D9C5}"/>
          </ac:cxnSpMkLst>
        </pc:cxnChg>
        <pc:cxnChg chg="mod">
          <ac:chgData name="Francisco Arno" userId="b84f2902-8c3a-4e3a-89a9-111622edff02" providerId="ADAL" clId="{DFBE05DD-2729-4A40-8E05-CABC630D52BA}" dt="2021-01-12T17:50:46.373" v="425" actId="1076"/>
          <ac:cxnSpMkLst>
            <pc:docMk/>
            <pc:sldMk cId="176985724" sldId="285"/>
            <ac:cxnSpMk id="28" creationId="{A871F624-2653-824E-87A6-C4F4D9FF6F00}"/>
          </ac:cxnSpMkLst>
        </pc:cxnChg>
      </pc:sldChg>
      <pc:sldChg chg="addSp delSp modSp mod">
        <pc:chgData name="Francisco Arno" userId="b84f2902-8c3a-4e3a-89a9-111622edff02" providerId="ADAL" clId="{DFBE05DD-2729-4A40-8E05-CABC630D52BA}" dt="2021-01-14T19:24:37.387" v="2196" actId="478"/>
        <pc:sldMkLst>
          <pc:docMk/>
          <pc:sldMk cId="2857863653" sldId="288"/>
        </pc:sldMkLst>
        <pc:spChg chg="del">
          <ac:chgData name="Francisco Arno" userId="b84f2902-8c3a-4e3a-89a9-111622edff02" providerId="ADAL" clId="{DFBE05DD-2729-4A40-8E05-CABC630D52BA}" dt="2021-01-12T13:37:09.211" v="107" actId="478"/>
          <ac:spMkLst>
            <pc:docMk/>
            <pc:sldMk cId="2857863653" sldId="288"/>
            <ac:spMk id="26" creationId="{9C7A9EC3-0073-A647-8727-0D2125E17D60}"/>
          </ac:spMkLst>
        </pc:spChg>
        <pc:spChg chg="add del mod">
          <ac:chgData name="Francisco Arno" userId="b84f2902-8c3a-4e3a-89a9-111622edff02" providerId="ADAL" clId="{DFBE05DD-2729-4A40-8E05-CABC630D52BA}" dt="2021-01-14T19:24:37.387" v="2196" actId="478"/>
          <ac:spMkLst>
            <pc:docMk/>
            <pc:sldMk cId="2857863653" sldId="288"/>
            <ac:spMk id="42" creationId="{388B808F-5AD3-4C9A-A067-AA65B65F0C17}"/>
          </ac:spMkLst>
        </pc:spChg>
        <pc:graphicFrameChg chg="mod modGraphic">
          <ac:chgData name="Francisco Arno" userId="b84f2902-8c3a-4e3a-89a9-111622edff02" providerId="ADAL" clId="{DFBE05DD-2729-4A40-8E05-CABC630D52BA}" dt="2021-01-14T15:31:09.177" v="1813" actId="1076"/>
          <ac:graphicFrameMkLst>
            <pc:docMk/>
            <pc:sldMk cId="2857863653" sldId="288"/>
            <ac:graphicFrameMk id="23" creationId="{00000000-0000-0000-0000-000000000000}"/>
          </ac:graphicFrameMkLst>
        </pc:graphicFrameChg>
      </pc:sldChg>
      <pc:sldChg chg="addSp delSp modSp mod ord">
        <pc:chgData name="Francisco Arno" userId="b84f2902-8c3a-4e3a-89a9-111622edff02" providerId="ADAL" clId="{DFBE05DD-2729-4A40-8E05-CABC630D52BA}" dt="2021-01-14T19:26:26.546" v="2218" actId="478"/>
        <pc:sldMkLst>
          <pc:docMk/>
          <pc:sldMk cId="47761932" sldId="289"/>
        </pc:sldMkLst>
        <pc:spChg chg="add del mod">
          <ac:chgData name="Francisco Arno" userId="b84f2902-8c3a-4e3a-89a9-111622edff02" providerId="ADAL" clId="{DFBE05DD-2729-4A40-8E05-CABC630D52BA}" dt="2021-01-14T19:26:26.546" v="2218" actId="478"/>
          <ac:spMkLst>
            <pc:docMk/>
            <pc:sldMk cId="47761932" sldId="289"/>
            <ac:spMk id="23" creationId="{8C7948CB-D614-4D71-8A23-78FF46CA4AAC}"/>
          </ac:spMkLst>
        </pc:spChg>
        <pc:graphicFrameChg chg="modGraphic">
          <ac:chgData name="Francisco Arno" userId="b84f2902-8c3a-4e3a-89a9-111622edff02" providerId="ADAL" clId="{DFBE05DD-2729-4A40-8E05-CABC630D52BA}" dt="2021-01-12T16:51:58.660" v="374" actId="20577"/>
          <ac:graphicFrameMkLst>
            <pc:docMk/>
            <pc:sldMk cId="47761932" sldId="289"/>
            <ac:graphicFrameMk id="50" creationId="{00000000-0000-0000-0000-000000000000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6:12.325" v="2214" actId="478"/>
        <pc:sldMkLst>
          <pc:docMk/>
          <pc:sldMk cId="3164532779" sldId="290"/>
        </pc:sldMkLst>
        <pc:spChg chg="add del mod">
          <ac:chgData name="Francisco Arno" userId="b84f2902-8c3a-4e3a-89a9-111622edff02" providerId="ADAL" clId="{DFBE05DD-2729-4A40-8E05-CABC630D52BA}" dt="2021-01-14T19:26:12.325" v="2214" actId="478"/>
          <ac:spMkLst>
            <pc:docMk/>
            <pc:sldMk cId="3164532779" sldId="290"/>
            <ac:spMk id="22" creationId="{66275576-C49E-44E2-9102-596D460D7946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6:46.241" v="2225" actId="478"/>
        <pc:sldMkLst>
          <pc:docMk/>
          <pc:sldMk cId="2756640221" sldId="293"/>
        </pc:sldMkLst>
        <pc:spChg chg="add del mod">
          <ac:chgData name="Francisco Arno" userId="b84f2902-8c3a-4e3a-89a9-111622edff02" providerId="ADAL" clId="{DFBE05DD-2729-4A40-8E05-CABC630D52BA}" dt="2021-01-14T19:26:46.241" v="2225" actId="478"/>
          <ac:spMkLst>
            <pc:docMk/>
            <pc:sldMk cId="2756640221" sldId="293"/>
            <ac:spMk id="22" creationId="{7149F590-CD04-4A10-A5EA-15A2A97FB8E8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37.021" v="2222" actId="478"/>
        <pc:sldMkLst>
          <pc:docMk/>
          <pc:sldMk cId="1191526883" sldId="294"/>
        </pc:sldMkLst>
        <pc:spChg chg="add del mod">
          <ac:chgData name="Francisco Arno" userId="b84f2902-8c3a-4e3a-89a9-111622edff02" providerId="ADAL" clId="{DFBE05DD-2729-4A40-8E05-CABC630D52BA}" dt="2021-01-14T19:26:37.021" v="2222" actId="478"/>
          <ac:spMkLst>
            <pc:docMk/>
            <pc:sldMk cId="1191526883" sldId="294"/>
            <ac:spMk id="22" creationId="{D8EBAA9F-E054-4A6B-8E23-291B38751C9B}"/>
          </ac:spMkLst>
        </pc:spChg>
        <pc:spChg chg="mod">
          <ac:chgData name="Francisco Arno" userId="b84f2902-8c3a-4e3a-89a9-111622edff02" providerId="ADAL" clId="{DFBE05DD-2729-4A40-8E05-CABC630D52BA}" dt="2021-01-12T17:03:50.762" v="394" actId="1076"/>
          <ac:spMkLst>
            <pc:docMk/>
            <pc:sldMk cId="1191526883" sldId="294"/>
            <ac:spMk id="47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7:03:57.382" v="418" actId="20577"/>
          <ac:spMkLst>
            <pc:docMk/>
            <pc:sldMk cId="1191526883" sldId="294"/>
            <ac:spMk id="48" creationId="{00000000-0000-0000-0000-000000000000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5:38.636" v="2205" actId="478"/>
        <pc:sldMkLst>
          <pc:docMk/>
          <pc:sldMk cId="1723407285" sldId="297"/>
        </pc:sldMkLst>
        <pc:spChg chg="add del mod">
          <ac:chgData name="Francisco Arno" userId="b84f2902-8c3a-4e3a-89a9-111622edff02" providerId="ADAL" clId="{DFBE05DD-2729-4A40-8E05-CABC630D52BA}" dt="2021-01-14T19:25:38.636" v="2205" actId="478"/>
          <ac:spMkLst>
            <pc:docMk/>
            <pc:sldMk cId="1723407285" sldId="297"/>
            <ac:spMk id="22" creationId="{38B89D49-0E58-44DA-9F8C-69E10AC4FE82}"/>
          </ac:spMkLst>
        </pc:spChg>
        <pc:graphicFrameChg chg="mod modGraphic">
          <ac:chgData name="Francisco Arno" userId="b84f2902-8c3a-4e3a-89a9-111622edff02" providerId="ADAL" clId="{DFBE05DD-2729-4A40-8E05-CABC630D52BA}" dt="2021-01-14T15:23:09.275" v="1758" actId="20577"/>
          <ac:graphicFrameMkLst>
            <pc:docMk/>
            <pc:sldMk cId="1723407285" sldId="297"/>
            <ac:graphicFrameMk id="50" creationId="{00000000-0000-0000-0000-000000000000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7:08.487" v="2229" actId="478"/>
        <pc:sldMkLst>
          <pc:docMk/>
          <pc:sldMk cId="1501330755" sldId="300"/>
        </pc:sldMkLst>
        <pc:spChg chg="add del mod">
          <ac:chgData name="Francisco Arno" userId="b84f2902-8c3a-4e3a-89a9-111622edff02" providerId="ADAL" clId="{DFBE05DD-2729-4A40-8E05-CABC630D52BA}" dt="2021-01-14T19:27:08.487" v="2229" actId="478"/>
          <ac:spMkLst>
            <pc:docMk/>
            <pc:sldMk cId="1501330755" sldId="300"/>
            <ac:spMk id="22" creationId="{104F6DE9-A284-46E4-BB93-909D8688700A}"/>
          </ac:spMkLst>
        </pc:spChg>
        <pc:graphicFrameChg chg="modGraphic">
          <ac:chgData name="Francisco Arno" userId="b84f2902-8c3a-4e3a-89a9-111622edff02" providerId="ADAL" clId="{DFBE05DD-2729-4A40-8E05-CABC630D52BA}" dt="2021-01-12T19:10:33.733" v="429" actId="20577"/>
          <ac:graphicFrameMkLst>
            <pc:docMk/>
            <pc:sldMk cId="1501330755" sldId="300"/>
            <ac:graphicFrameMk id="50" creationId="{00000000-0000-0000-0000-000000000000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5:51.160" v="2209" actId="478"/>
        <pc:sldMkLst>
          <pc:docMk/>
          <pc:sldMk cId="4156991790" sldId="301"/>
        </pc:sldMkLst>
        <pc:spChg chg="add del mod">
          <ac:chgData name="Francisco Arno" userId="b84f2902-8c3a-4e3a-89a9-111622edff02" providerId="ADAL" clId="{DFBE05DD-2729-4A40-8E05-CABC630D52BA}" dt="2021-01-14T19:25:51.160" v="2209" actId="478"/>
          <ac:spMkLst>
            <pc:docMk/>
            <pc:sldMk cId="4156991790" sldId="301"/>
            <ac:spMk id="22" creationId="{259A72C0-DD48-4BFB-A9F9-C73CD6372435}"/>
          </ac:spMkLst>
        </pc:spChg>
        <pc:graphicFrameChg chg="mod modGraphic">
          <ac:chgData name="Francisco Arno" userId="b84f2902-8c3a-4e3a-89a9-111622edff02" providerId="ADAL" clId="{DFBE05DD-2729-4A40-8E05-CABC630D52BA}" dt="2021-01-14T15:27:31.974" v="1806" actId="20577"/>
          <ac:graphicFrameMkLst>
            <pc:docMk/>
            <pc:sldMk cId="4156991790" sldId="301"/>
            <ac:graphicFrameMk id="50" creationId="{00000000-0000-0000-0000-000000000000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6:07.730" v="2212" actId="478"/>
        <pc:sldMkLst>
          <pc:docMk/>
          <pc:sldMk cId="3897941359" sldId="302"/>
        </pc:sldMkLst>
        <pc:spChg chg="add del mod">
          <ac:chgData name="Francisco Arno" userId="b84f2902-8c3a-4e3a-89a9-111622edff02" providerId="ADAL" clId="{DFBE05DD-2729-4A40-8E05-CABC630D52BA}" dt="2021-01-14T19:26:07.730" v="2212" actId="478"/>
          <ac:spMkLst>
            <pc:docMk/>
            <pc:sldMk cId="3897941359" sldId="302"/>
            <ac:spMk id="23" creationId="{06FA2870-5216-45F3-88E7-E9B375FFE6DD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4:09.254" v="2192" actId="478"/>
        <pc:sldMkLst>
          <pc:docMk/>
          <pc:sldMk cId="1758496732" sldId="303"/>
        </pc:sldMkLst>
        <pc:spChg chg="mod">
          <ac:chgData name="Francisco Arno" userId="b84f2902-8c3a-4e3a-89a9-111622edff02" providerId="ADAL" clId="{DFBE05DD-2729-4A40-8E05-CABC630D52BA}" dt="2021-01-12T13:45:52.538" v="180" actId="1076"/>
          <ac:spMkLst>
            <pc:docMk/>
            <pc:sldMk cId="1758496732" sldId="303"/>
            <ac:spMk id="20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4:49.426" v="168" actId="14100"/>
          <ac:spMkLst>
            <pc:docMk/>
            <pc:sldMk cId="1758496732" sldId="303"/>
            <ac:spMk id="22" creationId="{00000000-0000-0000-0000-000000000000}"/>
          </ac:spMkLst>
        </pc:spChg>
        <pc:spChg chg="add del mod">
          <ac:chgData name="Francisco Arno" userId="b84f2902-8c3a-4e3a-89a9-111622edff02" providerId="ADAL" clId="{DFBE05DD-2729-4A40-8E05-CABC630D52BA}" dt="2021-01-14T19:24:09.254" v="2192" actId="478"/>
          <ac:spMkLst>
            <pc:docMk/>
            <pc:sldMk cId="1758496732" sldId="303"/>
            <ac:spMk id="24" creationId="{BF17FF61-7FAC-4968-BEA2-24306ED1AC87}"/>
          </ac:spMkLst>
        </pc:spChg>
        <pc:spChg chg="mod">
          <ac:chgData name="Francisco Arno" userId="b84f2902-8c3a-4e3a-89a9-111622edff02" providerId="ADAL" clId="{DFBE05DD-2729-4A40-8E05-CABC630D52BA}" dt="2021-01-12T13:46:09.851" v="182" actId="12788"/>
          <ac:spMkLst>
            <pc:docMk/>
            <pc:sldMk cId="1758496732" sldId="303"/>
            <ac:spMk id="27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3:17.085" v="161" actId="122"/>
          <ac:spMkLst>
            <pc:docMk/>
            <pc:sldMk cId="1758496732" sldId="303"/>
            <ac:spMk id="31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6:09.851" v="182" actId="12788"/>
          <ac:spMkLst>
            <pc:docMk/>
            <pc:sldMk cId="1758496732" sldId="303"/>
            <ac:spMk id="35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6:09.851" v="182" actId="12788"/>
          <ac:spMkLst>
            <pc:docMk/>
            <pc:sldMk cId="1758496732" sldId="303"/>
            <ac:spMk id="36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6:09.851" v="182" actId="12788"/>
          <ac:spMkLst>
            <pc:docMk/>
            <pc:sldMk cId="1758496732" sldId="303"/>
            <ac:spMk id="37" creationId="{00000000-0000-0000-0000-000000000000}"/>
          </ac:spMkLst>
        </pc:spChg>
        <pc:spChg chg="mod">
          <ac:chgData name="Francisco Arno" userId="b84f2902-8c3a-4e3a-89a9-111622edff02" providerId="ADAL" clId="{DFBE05DD-2729-4A40-8E05-CABC630D52BA}" dt="2021-01-12T13:46:09.851" v="182" actId="12788"/>
          <ac:spMkLst>
            <pc:docMk/>
            <pc:sldMk cId="1758496732" sldId="303"/>
            <ac:spMk id="38" creationId="{00000000-0000-0000-0000-000000000000}"/>
          </ac:spMkLst>
        </pc:spChg>
        <pc:graphicFrameChg chg="mod modGraphic">
          <ac:chgData name="Francisco Arno" userId="b84f2902-8c3a-4e3a-89a9-111622edff02" providerId="ADAL" clId="{DFBE05DD-2729-4A40-8E05-CABC630D52BA}" dt="2021-01-12T13:45:03.154" v="169" actId="1076"/>
          <ac:graphicFrameMkLst>
            <pc:docMk/>
            <pc:sldMk cId="1758496732" sldId="303"/>
            <ac:graphicFrameMk id="23" creationId="{00000000-0000-0000-0000-000000000000}"/>
          </ac:graphicFrameMkLst>
        </pc:graphicFrameChg>
        <pc:cxnChg chg="mod">
          <ac:chgData name="Francisco Arno" userId="b84f2902-8c3a-4e3a-89a9-111622edff02" providerId="ADAL" clId="{DFBE05DD-2729-4A40-8E05-CABC630D52BA}" dt="2021-01-12T13:45:48.722" v="179" actId="1076"/>
          <ac:cxnSpMkLst>
            <pc:docMk/>
            <pc:sldMk cId="1758496732" sldId="303"/>
            <ac:cxnSpMk id="28" creationId="{00000000-0000-0000-0000-000000000000}"/>
          </ac:cxnSpMkLst>
        </pc:cxnChg>
        <pc:cxnChg chg="mod">
          <ac:chgData name="Francisco Arno" userId="b84f2902-8c3a-4e3a-89a9-111622edff02" providerId="ADAL" clId="{DFBE05DD-2729-4A40-8E05-CABC630D52BA}" dt="2021-01-12T13:45:19.586" v="172" actId="1076"/>
          <ac:cxnSpMkLst>
            <pc:docMk/>
            <pc:sldMk cId="1758496732" sldId="303"/>
            <ac:cxnSpMk id="29" creationId="{00000000-0000-0000-0000-000000000000}"/>
          </ac:cxnSpMkLst>
        </pc:cxnChg>
        <pc:cxnChg chg="mod">
          <ac:chgData name="Francisco Arno" userId="b84f2902-8c3a-4e3a-89a9-111622edff02" providerId="ADAL" clId="{DFBE05DD-2729-4A40-8E05-CABC630D52BA}" dt="2021-01-12T13:45:08.690" v="170" actId="1076"/>
          <ac:cxnSpMkLst>
            <pc:docMk/>
            <pc:sldMk cId="1758496732" sldId="303"/>
            <ac:cxnSpMk id="34" creationId="{00000000-0000-0000-0000-000000000000}"/>
          </ac:cxnSpMkLst>
        </pc:cxnChg>
        <pc:cxnChg chg="mod">
          <ac:chgData name="Francisco Arno" userId="b84f2902-8c3a-4e3a-89a9-111622edff02" providerId="ADAL" clId="{DFBE05DD-2729-4A40-8E05-CABC630D52BA}" dt="2021-01-12T13:45:35.186" v="177" actId="1076"/>
          <ac:cxnSpMkLst>
            <pc:docMk/>
            <pc:sldMk cId="1758496732" sldId="303"/>
            <ac:cxnSpMk id="39" creationId="{00000000-0000-0000-0000-000000000000}"/>
          </ac:cxnSpMkLst>
        </pc:cxnChg>
      </pc:sldChg>
      <pc:sldChg chg="addSp delSp modSp mod ord">
        <pc:chgData name="Francisco Arno" userId="b84f2902-8c3a-4e3a-89a9-111622edff02" providerId="ADAL" clId="{DFBE05DD-2729-4A40-8E05-CABC630D52BA}" dt="2021-01-14T19:25:41.797" v="2206" actId="478"/>
        <pc:sldMkLst>
          <pc:docMk/>
          <pc:sldMk cId="3607195434" sldId="304"/>
        </pc:sldMkLst>
        <pc:spChg chg="add del mod">
          <ac:chgData name="Francisco Arno" userId="b84f2902-8c3a-4e3a-89a9-111622edff02" providerId="ADAL" clId="{DFBE05DD-2729-4A40-8E05-CABC630D52BA}" dt="2021-01-14T19:25:41.797" v="2206" actId="478"/>
          <ac:spMkLst>
            <pc:docMk/>
            <pc:sldMk cId="3607195434" sldId="304"/>
            <ac:spMk id="22" creationId="{3FAA0158-9CDB-4913-B203-18A877A805CE}"/>
          </ac:spMkLst>
        </pc:spChg>
      </pc:sldChg>
      <pc:sldChg chg="del">
        <pc:chgData name="Francisco Arno" userId="b84f2902-8c3a-4e3a-89a9-111622edff02" providerId="ADAL" clId="{DFBE05DD-2729-4A40-8E05-CABC630D52BA}" dt="2021-01-13T14:07:55.989" v="1362" actId="47"/>
        <pc:sldMkLst>
          <pc:docMk/>
          <pc:sldMk cId="2741228892" sldId="305"/>
        </pc:sldMkLst>
      </pc:sldChg>
      <pc:sldChg chg="addSp delSp modSp mod">
        <pc:chgData name="Francisco Arno" userId="b84f2902-8c3a-4e3a-89a9-111622edff02" providerId="ADAL" clId="{DFBE05DD-2729-4A40-8E05-CABC630D52BA}" dt="2021-01-14T19:23:05.836" v="2178" actId="478"/>
        <pc:sldMkLst>
          <pc:docMk/>
          <pc:sldMk cId="3041198264" sldId="306"/>
        </pc:sldMkLst>
        <pc:spChg chg="mod">
          <ac:chgData name="Francisco Arno" userId="b84f2902-8c3a-4e3a-89a9-111622edff02" providerId="ADAL" clId="{DFBE05DD-2729-4A40-8E05-CABC630D52BA}" dt="2021-01-13T13:37:16.435" v="713" actId="20577"/>
          <ac:spMkLst>
            <pc:docMk/>
            <pc:sldMk cId="3041198264" sldId="306"/>
            <ac:spMk id="7" creationId="{AE7D5E67-FE6F-534F-A775-57148BF99273}"/>
          </ac:spMkLst>
        </pc:spChg>
        <pc:spChg chg="mod">
          <ac:chgData name="Francisco Arno" userId="b84f2902-8c3a-4e3a-89a9-111622edff02" providerId="ADAL" clId="{DFBE05DD-2729-4A40-8E05-CABC630D52BA}" dt="2021-01-13T13:39:25.165" v="879" actId="14100"/>
          <ac:spMkLst>
            <pc:docMk/>
            <pc:sldMk cId="3041198264" sldId="306"/>
            <ac:spMk id="15" creationId="{73C0817A-89C3-D244-AFAC-822D6C9CA9CE}"/>
          </ac:spMkLst>
        </pc:spChg>
        <pc:spChg chg="mod">
          <ac:chgData name="Francisco Arno" userId="b84f2902-8c3a-4e3a-89a9-111622edff02" providerId="ADAL" clId="{DFBE05DD-2729-4A40-8E05-CABC630D52BA}" dt="2021-01-13T13:39:31.633" v="881" actId="14100"/>
          <ac:spMkLst>
            <pc:docMk/>
            <pc:sldMk cId="3041198264" sldId="306"/>
            <ac:spMk id="16" creationId="{D2CA7CD4-E01E-CC49-A0B0-074941FD39B2}"/>
          </ac:spMkLst>
        </pc:spChg>
        <pc:spChg chg="mod">
          <ac:chgData name="Francisco Arno" userId="b84f2902-8c3a-4e3a-89a9-111622edff02" providerId="ADAL" clId="{DFBE05DD-2729-4A40-8E05-CABC630D52BA}" dt="2021-01-13T13:37:32.388" v="737" actId="20577"/>
          <ac:spMkLst>
            <pc:docMk/>
            <pc:sldMk cId="3041198264" sldId="306"/>
            <ac:spMk id="23" creationId="{1300ABF2-2312-D948-AFCC-7B83C681D63C}"/>
          </ac:spMkLst>
        </pc:spChg>
        <pc:spChg chg="add del mod">
          <ac:chgData name="Francisco Arno" userId="b84f2902-8c3a-4e3a-89a9-111622edff02" providerId="ADAL" clId="{DFBE05DD-2729-4A40-8E05-CABC630D52BA}" dt="2021-01-14T19:23:05.836" v="2178" actId="478"/>
          <ac:spMkLst>
            <pc:docMk/>
            <pc:sldMk cId="3041198264" sldId="306"/>
            <ac:spMk id="30" creationId="{F0FCBE87-0E12-469E-AADA-F4A6D5394D2D}"/>
          </ac:spMkLst>
        </pc:spChg>
        <pc:graphicFrameChg chg="mod modGraphic">
          <ac:chgData name="Francisco Arno" userId="b84f2902-8c3a-4e3a-89a9-111622edff02" providerId="ADAL" clId="{DFBE05DD-2729-4A40-8E05-CABC630D52BA}" dt="2021-01-13T13:40:45.436" v="937" actId="113"/>
          <ac:graphicFrameMkLst>
            <pc:docMk/>
            <pc:sldMk cId="3041198264" sldId="306"/>
            <ac:graphicFrameMk id="17" creationId="{D6B8288A-623B-C442-BA04-93C8886E0892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5:30:25.336" v="1812" actId="14100"/>
        <pc:sldMkLst>
          <pc:docMk/>
          <pc:sldMk cId="2279657368" sldId="307"/>
        </pc:sldMkLst>
        <pc:spChg chg="add mod">
          <ac:chgData name="Francisco Arno" userId="b84f2902-8c3a-4e3a-89a9-111622edff02" providerId="ADAL" clId="{DFBE05DD-2729-4A40-8E05-CABC630D52BA}" dt="2021-01-13T14:18:24.914" v="1532" actId="404"/>
          <ac:spMkLst>
            <pc:docMk/>
            <pc:sldMk cId="2279657368" sldId="307"/>
            <ac:spMk id="2" creationId="{579F00A8-7181-4425-A4A7-FD41EB3DE32C}"/>
          </ac:spMkLst>
        </pc:spChg>
        <pc:spChg chg="mod">
          <ac:chgData name="Francisco Arno" userId="b84f2902-8c3a-4e3a-89a9-111622edff02" providerId="ADAL" clId="{DFBE05DD-2729-4A40-8E05-CABC630D52BA}" dt="2021-01-14T15:30:25.336" v="1812" actId="14100"/>
          <ac:spMkLst>
            <pc:docMk/>
            <pc:sldMk cId="2279657368" sldId="307"/>
            <ac:spMk id="31" creationId="{3EFF4337-B216-FD40-A18E-15E76AEFF173}"/>
          </ac:spMkLst>
        </pc:spChg>
        <pc:spChg chg="mod">
          <ac:chgData name="Francisco Arno" userId="b84f2902-8c3a-4e3a-89a9-111622edff02" providerId="ADAL" clId="{DFBE05DD-2729-4A40-8E05-CABC630D52BA}" dt="2021-01-13T14:14:56.672" v="1425" actId="14100"/>
          <ac:spMkLst>
            <pc:docMk/>
            <pc:sldMk cId="2279657368" sldId="307"/>
            <ac:spMk id="32" creationId="{908F53D1-9096-804C-98B2-23119FEB374A}"/>
          </ac:spMkLst>
        </pc:spChg>
        <pc:spChg chg="mod">
          <ac:chgData name="Francisco Arno" userId="b84f2902-8c3a-4e3a-89a9-111622edff02" providerId="ADAL" clId="{DFBE05DD-2729-4A40-8E05-CABC630D52BA}" dt="2021-01-13T14:20:42.145" v="1568" actId="12788"/>
          <ac:spMkLst>
            <pc:docMk/>
            <pc:sldMk cId="2279657368" sldId="307"/>
            <ac:spMk id="34" creationId="{EE5F433F-C02E-6F4A-BD63-4B5D414BE52E}"/>
          </ac:spMkLst>
        </pc:spChg>
        <pc:spChg chg="mod">
          <ac:chgData name="Francisco Arno" userId="b84f2902-8c3a-4e3a-89a9-111622edff02" providerId="ADAL" clId="{DFBE05DD-2729-4A40-8E05-CABC630D52BA}" dt="2021-01-13T14:20:42.145" v="1568" actId="12788"/>
          <ac:spMkLst>
            <pc:docMk/>
            <pc:sldMk cId="2279657368" sldId="307"/>
            <ac:spMk id="35" creationId="{BB8E0177-85F3-CD46-9CA3-55C4957DE750}"/>
          </ac:spMkLst>
        </pc:spChg>
        <pc:spChg chg="mod">
          <ac:chgData name="Francisco Arno" userId="b84f2902-8c3a-4e3a-89a9-111622edff02" providerId="ADAL" clId="{DFBE05DD-2729-4A40-8E05-CABC630D52BA}" dt="2021-01-13T14:20:42.145" v="1568" actId="12788"/>
          <ac:spMkLst>
            <pc:docMk/>
            <pc:sldMk cId="2279657368" sldId="307"/>
            <ac:spMk id="36" creationId="{B2FE0435-6222-EA45-AF57-7309211D4CC8}"/>
          </ac:spMkLst>
        </pc:spChg>
        <pc:spChg chg="mod">
          <ac:chgData name="Francisco Arno" userId="b84f2902-8c3a-4e3a-89a9-111622edff02" providerId="ADAL" clId="{DFBE05DD-2729-4A40-8E05-CABC630D52BA}" dt="2021-01-13T14:20:42.145" v="1568" actId="12788"/>
          <ac:spMkLst>
            <pc:docMk/>
            <pc:sldMk cId="2279657368" sldId="307"/>
            <ac:spMk id="37" creationId="{3D7BD291-FCA2-D544-9767-4C56FE2C225A}"/>
          </ac:spMkLst>
        </pc:spChg>
        <pc:spChg chg="mod">
          <ac:chgData name="Francisco Arno" userId="b84f2902-8c3a-4e3a-89a9-111622edff02" providerId="ADAL" clId="{DFBE05DD-2729-4A40-8E05-CABC630D52BA}" dt="2021-01-13T14:20:42.145" v="1568" actId="12788"/>
          <ac:spMkLst>
            <pc:docMk/>
            <pc:sldMk cId="2279657368" sldId="307"/>
            <ac:spMk id="38" creationId="{BE3FCC4A-760C-4D42-9DD6-20C1BCE02CA8}"/>
          </ac:spMkLst>
        </pc:spChg>
        <pc:spChg chg="add mod">
          <ac:chgData name="Francisco Arno" userId="b84f2902-8c3a-4e3a-89a9-111622edff02" providerId="ADAL" clId="{DFBE05DD-2729-4A40-8E05-CABC630D52BA}" dt="2021-01-13T14:20:49.713" v="1569"/>
          <ac:spMkLst>
            <pc:docMk/>
            <pc:sldMk cId="2279657368" sldId="307"/>
            <ac:spMk id="44" creationId="{505E3AAA-E54C-4B67-AD60-7089D99D3AEF}"/>
          </ac:spMkLst>
        </pc:spChg>
        <pc:spChg chg="del mod">
          <ac:chgData name="Francisco Arno" userId="b84f2902-8c3a-4e3a-89a9-111622edff02" providerId="ADAL" clId="{DFBE05DD-2729-4A40-8E05-CABC630D52BA}" dt="2021-01-13T14:15:16.255" v="1432" actId="478"/>
          <ac:spMkLst>
            <pc:docMk/>
            <pc:sldMk cId="2279657368" sldId="307"/>
            <ac:spMk id="47" creationId="{A9FDC973-8825-5841-931A-729AD7B2279A}"/>
          </ac:spMkLst>
        </pc:spChg>
        <pc:graphicFrameChg chg="mod modGraphic">
          <ac:chgData name="Francisco Arno" userId="b84f2902-8c3a-4e3a-89a9-111622edff02" providerId="ADAL" clId="{DFBE05DD-2729-4A40-8E05-CABC630D52BA}" dt="2021-01-13T14:20:08.624" v="1560" actId="1076"/>
          <ac:graphicFrameMkLst>
            <pc:docMk/>
            <pc:sldMk cId="2279657368" sldId="307"/>
            <ac:graphicFrameMk id="33" creationId="{7736459C-0466-4B41-B1A6-FBBF66E2E63E}"/>
          </ac:graphicFrameMkLst>
        </pc:graphicFrameChg>
        <pc:cxnChg chg="mod">
          <ac:chgData name="Francisco Arno" userId="b84f2902-8c3a-4e3a-89a9-111622edff02" providerId="ADAL" clId="{DFBE05DD-2729-4A40-8E05-CABC630D52BA}" dt="2021-01-13T14:20:13.328" v="1561" actId="1076"/>
          <ac:cxnSpMkLst>
            <pc:docMk/>
            <pc:sldMk cId="2279657368" sldId="307"/>
            <ac:cxnSpMk id="40" creationId="{C3B7D457-C501-EF46-93E2-B0472A712893}"/>
          </ac:cxnSpMkLst>
        </pc:cxnChg>
        <pc:cxnChg chg="mod">
          <ac:chgData name="Francisco Arno" userId="b84f2902-8c3a-4e3a-89a9-111622edff02" providerId="ADAL" clId="{DFBE05DD-2729-4A40-8E05-CABC630D52BA}" dt="2021-01-13T14:19:52.632" v="1557" actId="1076"/>
          <ac:cxnSpMkLst>
            <pc:docMk/>
            <pc:sldMk cId="2279657368" sldId="307"/>
            <ac:cxnSpMk id="41" creationId="{8082920B-3F46-8047-828D-5BD6661F3AA2}"/>
          </ac:cxnSpMkLst>
        </pc:cxnChg>
        <pc:cxnChg chg="mod">
          <ac:chgData name="Francisco Arno" userId="b84f2902-8c3a-4e3a-89a9-111622edff02" providerId="ADAL" clId="{DFBE05DD-2729-4A40-8E05-CABC630D52BA}" dt="2021-01-13T14:20:19.560" v="1563" actId="1076"/>
          <ac:cxnSpMkLst>
            <pc:docMk/>
            <pc:sldMk cId="2279657368" sldId="307"/>
            <ac:cxnSpMk id="42" creationId="{BAE6BDE7-6AAD-DF4B-9F88-575355B407D6}"/>
          </ac:cxnSpMkLst>
        </pc:cxnChg>
        <pc:cxnChg chg="mod">
          <ac:chgData name="Francisco Arno" userId="b84f2902-8c3a-4e3a-89a9-111622edff02" providerId="ADAL" clId="{DFBE05DD-2729-4A40-8E05-CABC630D52BA}" dt="2021-01-13T14:20:21.936" v="1564" actId="1076"/>
          <ac:cxnSpMkLst>
            <pc:docMk/>
            <pc:sldMk cId="2279657368" sldId="307"/>
            <ac:cxnSpMk id="43" creationId="{4C5448EA-329D-CB44-A04D-B1082E31238C}"/>
          </ac:cxnSpMkLst>
        </pc:cxnChg>
      </pc:sldChg>
      <pc:sldChg chg="addSp delSp modSp mod">
        <pc:chgData name="Francisco Arno" userId="b84f2902-8c3a-4e3a-89a9-111622edff02" providerId="ADAL" clId="{DFBE05DD-2729-4A40-8E05-CABC630D52BA}" dt="2021-01-14T19:23:48.938" v="2191" actId="20577"/>
        <pc:sldMkLst>
          <pc:docMk/>
          <pc:sldMk cId="250484025" sldId="308"/>
        </pc:sldMkLst>
        <pc:spChg chg="add del mod">
          <ac:chgData name="Francisco Arno" userId="b84f2902-8c3a-4e3a-89a9-111622edff02" providerId="ADAL" clId="{DFBE05DD-2729-4A40-8E05-CABC630D52BA}" dt="2021-01-14T19:23:26.088" v="2182" actId="478"/>
          <ac:spMkLst>
            <pc:docMk/>
            <pc:sldMk cId="250484025" sldId="308"/>
            <ac:spMk id="37" creationId="{71521865-9E93-488C-98AD-003B4CEE1F4F}"/>
          </ac:spMkLst>
        </pc:spChg>
        <pc:graphicFrameChg chg="mod modGraphic">
          <ac:chgData name="Francisco Arno" userId="b84f2902-8c3a-4e3a-89a9-111622edff02" providerId="ADAL" clId="{DFBE05DD-2729-4A40-8E05-CABC630D52BA}" dt="2021-01-14T19:23:48.938" v="2191" actId="20577"/>
          <ac:graphicFrameMkLst>
            <pc:docMk/>
            <pc:sldMk cId="250484025" sldId="308"/>
            <ac:graphicFrameMk id="25" creationId="{76132A90-6C43-3244-90CA-A8A2CB6CB2C4}"/>
          </ac:graphicFrameMkLst>
        </pc:graphicFrameChg>
      </pc:sldChg>
      <pc:sldChg chg="addSp delSp modSp mod ord">
        <pc:chgData name="Francisco Arno" userId="b84f2902-8c3a-4e3a-89a9-111622edff02" providerId="ADAL" clId="{DFBE05DD-2729-4A40-8E05-CABC630D52BA}" dt="2021-01-14T19:25:33.584" v="2204" actId="478"/>
        <pc:sldMkLst>
          <pc:docMk/>
          <pc:sldMk cId="3846934086" sldId="309"/>
        </pc:sldMkLst>
        <pc:spChg chg="add del mod">
          <ac:chgData name="Francisco Arno" userId="b84f2902-8c3a-4e3a-89a9-111622edff02" providerId="ADAL" clId="{DFBE05DD-2729-4A40-8E05-CABC630D52BA}" dt="2021-01-14T19:25:33.584" v="2204" actId="478"/>
          <ac:spMkLst>
            <pc:docMk/>
            <pc:sldMk cId="3846934086" sldId="309"/>
            <ac:spMk id="22" creationId="{4C54E0F2-B82E-4228-8F57-BDCA67944E3E}"/>
          </ac:spMkLst>
        </pc:spChg>
        <pc:spChg chg="del mod">
          <ac:chgData name="Francisco Arno" userId="b84f2902-8c3a-4e3a-89a9-111622edff02" providerId="ADAL" clId="{DFBE05DD-2729-4A40-8E05-CABC630D52BA}" dt="2021-01-14T15:21:37.348" v="1736" actId="478"/>
          <ac:spMkLst>
            <pc:docMk/>
            <pc:sldMk cId="3846934086" sldId="309"/>
            <ac:spMk id="23" creationId="{8B0BDB0A-C6D1-9B4D-91D1-85CCC2878DFB}"/>
          </ac:spMkLst>
        </pc:spChg>
        <pc:graphicFrameChg chg="modGraphic">
          <ac:chgData name="Francisco Arno" userId="b84f2902-8c3a-4e3a-89a9-111622edff02" providerId="ADAL" clId="{DFBE05DD-2729-4A40-8E05-CABC630D52BA}" dt="2021-01-14T15:14:30.606" v="1668" actId="20577"/>
          <ac:graphicFrameMkLst>
            <pc:docMk/>
            <pc:sldMk cId="3846934086" sldId="309"/>
            <ac:graphicFrameMk id="10" creationId="{EF274566-3C75-4546-8ED5-204B19BDE0B6}"/>
          </ac:graphicFrameMkLst>
        </pc:graphicFrameChg>
      </pc:sldChg>
      <pc:sldChg chg="addSp delSp modSp mod ord">
        <pc:chgData name="Francisco Arno" userId="b84f2902-8c3a-4e3a-89a9-111622edff02" providerId="ADAL" clId="{DFBE05DD-2729-4A40-8E05-CABC630D52BA}" dt="2021-01-14T19:25:19.740" v="2203" actId="478"/>
        <pc:sldMkLst>
          <pc:docMk/>
          <pc:sldMk cId="2997336345" sldId="310"/>
        </pc:sldMkLst>
        <pc:spChg chg="del">
          <ac:chgData name="Francisco Arno" userId="b84f2902-8c3a-4e3a-89a9-111622edff02" providerId="ADAL" clId="{DFBE05DD-2729-4A40-8E05-CABC630D52BA}" dt="2021-01-14T15:11:41.367" v="1650" actId="478"/>
          <ac:spMkLst>
            <pc:docMk/>
            <pc:sldMk cId="2997336345" sldId="310"/>
            <ac:spMk id="24" creationId="{CD589D70-29E7-1F40-B13E-B6EC653E0C3C}"/>
          </ac:spMkLst>
        </pc:spChg>
        <pc:spChg chg="add del mod">
          <ac:chgData name="Francisco Arno" userId="b84f2902-8c3a-4e3a-89a9-111622edff02" providerId="ADAL" clId="{DFBE05DD-2729-4A40-8E05-CABC630D52BA}" dt="2021-01-14T19:25:19.740" v="2203" actId="478"/>
          <ac:spMkLst>
            <pc:docMk/>
            <pc:sldMk cId="2997336345" sldId="310"/>
            <ac:spMk id="25" creationId="{C243362C-676A-4BB5-84B3-A6477A2931C5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5:46.917" v="2207" actId="478"/>
        <pc:sldMkLst>
          <pc:docMk/>
          <pc:sldMk cId="2864434455" sldId="311"/>
        </pc:sldMkLst>
        <pc:spChg chg="mod">
          <ac:chgData name="Francisco Arno" userId="b84f2902-8c3a-4e3a-89a9-111622edff02" providerId="ADAL" clId="{DFBE05DD-2729-4A40-8E05-CABC630D52BA}" dt="2021-01-14T15:24:13.368" v="1761" actId="1076"/>
          <ac:spMkLst>
            <pc:docMk/>
            <pc:sldMk cId="2864434455" sldId="311"/>
            <ac:spMk id="3" creationId="{6F51DAA5-BD16-6342-89CC-85B57138C05D}"/>
          </ac:spMkLst>
        </pc:spChg>
        <pc:spChg chg="mod">
          <ac:chgData name="Francisco Arno" userId="b84f2902-8c3a-4e3a-89a9-111622edff02" providerId="ADAL" clId="{DFBE05DD-2729-4A40-8E05-CABC630D52BA}" dt="2021-01-14T15:25:15.528" v="1762" actId="403"/>
          <ac:spMkLst>
            <pc:docMk/>
            <pc:sldMk cId="2864434455" sldId="311"/>
            <ac:spMk id="21" creationId="{812D6647-B2BD-564F-82E3-0985DA4B4F82}"/>
          </ac:spMkLst>
        </pc:spChg>
        <pc:spChg chg="add del mod">
          <ac:chgData name="Francisco Arno" userId="b84f2902-8c3a-4e3a-89a9-111622edff02" providerId="ADAL" clId="{DFBE05DD-2729-4A40-8E05-CABC630D52BA}" dt="2021-01-14T19:25:46.917" v="2207" actId="478"/>
          <ac:spMkLst>
            <pc:docMk/>
            <pc:sldMk cId="2864434455" sldId="311"/>
            <ac:spMk id="24" creationId="{77B5853C-4447-4C59-B111-BBA2BAC5B03E}"/>
          </ac:spMkLst>
        </pc:spChg>
        <pc:graphicFrameChg chg="modGraphic">
          <ac:chgData name="Francisco Arno" userId="b84f2902-8c3a-4e3a-89a9-111622edff02" providerId="ADAL" clId="{DFBE05DD-2729-4A40-8E05-CABC630D52BA}" dt="2021-01-14T15:25:57.900" v="1799" actId="20577"/>
          <ac:graphicFrameMkLst>
            <pc:docMk/>
            <pc:sldMk cId="2864434455" sldId="311"/>
            <ac:graphicFrameMk id="9" creationId="{0F120158-0523-6040-A243-88126402BFED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5:48.921" v="2208" actId="478"/>
        <pc:sldMkLst>
          <pc:docMk/>
          <pc:sldMk cId="2844866804" sldId="312"/>
        </pc:sldMkLst>
        <pc:spChg chg="add del mod">
          <ac:chgData name="Francisco Arno" userId="b84f2902-8c3a-4e3a-89a9-111622edff02" providerId="ADAL" clId="{DFBE05DD-2729-4A40-8E05-CABC630D52BA}" dt="2021-01-14T19:25:48.921" v="2208" actId="478"/>
          <ac:spMkLst>
            <pc:docMk/>
            <pc:sldMk cId="2844866804" sldId="312"/>
            <ac:spMk id="21" creationId="{A2E00E55-F3E2-4D4D-90FB-CAB212267EAC}"/>
          </ac:spMkLst>
        </pc:spChg>
        <pc:graphicFrameChg chg="modGraphic">
          <ac:chgData name="Francisco Arno" userId="b84f2902-8c3a-4e3a-89a9-111622edff02" providerId="ADAL" clId="{DFBE05DD-2729-4A40-8E05-CABC630D52BA}" dt="2021-01-14T15:26:25.188" v="1801" actId="113"/>
          <ac:graphicFrameMkLst>
            <pc:docMk/>
            <pc:sldMk cId="2844866804" sldId="312"/>
            <ac:graphicFrameMk id="9" creationId="{0E9869A6-C162-C24D-AAF9-351360E7AA9D}"/>
          </ac:graphicFrameMkLst>
        </pc:graphicFrameChg>
      </pc:sldChg>
      <pc:sldChg chg="del">
        <pc:chgData name="Francisco Arno" userId="b84f2902-8c3a-4e3a-89a9-111622edff02" providerId="ADAL" clId="{DFBE05DD-2729-4A40-8E05-CABC630D52BA}" dt="2021-01-14T15:29:08.879" v="1808" actId="2696"/>
        <pc:sldMkLst>
          <pc:docMk/>
          <pc:sldMk cId="610293224" sldId="313"/>
        </pc:sldMkLst>
      </pc:sldChg>
      <pc:sldChg chg="addSp delSp modSp mod ord">
        <pc:chgData name="Francisco Arno" userId="b84f2902-8c3a-4e3a-89a9-111622edff02" providerId="ADAL" clId="{DFBE05DD-2729-4A40-8E05-CABC630D52BA}" dt="2021-01-14T19:25:01.121" v="2201" actId="478"/>
        <pc:sldMkLst>
          <pc:docMk/>
          <pc:sldMk cId="3351941795" sldId="315"/>
        </pc:sldMkLst>
        <pc:spChg chg="add del mod">
          <ac:chgData name="Francisco Arno" userId="b84f2902-8c3a-4e3a-89a9-111622edff02" providerId="ADAL" clId="{DFBE05DD-2729-4A40-8E05-CABC630D52BA}" dt="2021-01-14T19:25:01.121" v="2201" actId="478"/>
          <ac:spMkLst>
            <pc:docMk/>
            <pc:sldMk cId="3351941795" sldId="315"/>
            <ac:spMk id="27" creationId="{59726CE3-3384-4A1A-8C40-CA6C4EEBA45B}"/>
          </ac:spMkLst>
        </pc:spChg>
        <pc:graphicFrameChg chg="modGraphic">
          <ac:chgData name="Francisco Arno" userId="b84f2902-8c3a-4e3a-89a9-111622edff02" providerId="ADAL" clId="{DFBE05DD-2729-4A40-8E05-CABC630D52BA}" dt="2021-01-12T13:41:51.483" v="111" actId="20577"/>
          <ac:graphicFrameMkLst>
            <pc:docMk/>
            <pc:sldMk cId="3351941795" sldId="315"/>
            <ac:graphicFrameMk id="10" creationId="{440F5C66-8E73-2345-9CB4-8B56311BAFCF}"/>
          </ac:graphicFrameMkLst>
        </pc:graphicFrameChg>
      </pc:sldChg>
      <pc:sldChg chg="addSp delSp modSp mod ord">
        <pc:chgData name="Francisco Arno" userId="b84f2902-8c3a-4e3a-89a9-111622edff02" providerId="ADAL" clId="{DFBE05DD-2729-4A40-8E05-CABC630D52BA}" dt="2021-01-14T19:24:58.319" v="2200" actId="478"/>
        <pc:sldMkLst>
          <pc:docMk/>
          <pc:sldMk cId="3687082790" sldId="317"/>
        </pc:sldMkLst>
        <pc:spChg chg="add del mod">
          <ac:chgData name="Francisco Arno" userId="b84f2902-8c3a-4e3a-89a9-111622edff02" providerId="ADAL" clId="{DFBE05DD-2729-4A40-8E05-CABC630D52BA}" dt="2021-01-14T19:24:58.319" v="2200" actId="478"/>
          <ac:spMkLst>
            <pc:docMk/>
            <pc:sldMk cId="3687082790" sldId="317"/>
            <ac:spMk id="22" creationId="{A427F0A9-2723-470E-8558-7A7394C2FB7A}"/>
          </ac:spMkLst>
        </pc:spChg>
        <pc:graphicFrameChg chg="modGraphic">
          <ac:chgData name="Francisco Arno" userId="b84f2902-8c3a-4e3a-89a9-111622edff02" providerId="ADAL" clId="{DFBE05DD-2729-4A40-8E05-CABC630D52BA}" dt="2021-01-12T14:13:49.830" v="342" actId="20577"/>
          <ac:graphicFrameMkLst>
            <pc:docMk/>
            <pc:sldMk cId="3687082790" sldId="317"/>
            <ac:graphicFrameMk id="10" creationId="{C2AAAE4A-8A46-3944-8683-2FFFBA7D8CA3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4:48.019" v="2199" actId="20577"/>
        <pc:sldMkLst>
          <pc:docMk/>
          <pc:sldMk cId="4093477296" sldId="318"/>
        </pc:sldMkLst>
        <pc:spChg chg="mod">
          <ac:chgData name="Francisco Arno" userId="b84f2902-8c3a-4e3a-89a9-111622edff02" providerId="ADAL" clId="{DFBE05DD-2729-4A40-8E05-CABC630D52BA}" dt="2021-01-12T14:00:56.077" v="246" actId="20577"/>
          <ac:spMkLst>
            <pc:docMk/>
            <pc:sldMk cId="4093477296" sldId="318"/>
            <ac:spMk id="3" creationId="{C4CE82E2-FE0B-DC40-B169-622F21D488A2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6" creationId="{5A574DF5-5F2B-6748-9CFC-F39F3CB24474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7" creationId="{1C2181B1-0ADD-944F-B2C8-74745F87D450}"/>
          </ac:spMkLst>
        </pc:spChg>
        <pc:spChg chg="mod">
          <ac:chgData name="Francisco Arno" userId="b84f2902-8c3a-4e3a-89a9-111622edff02" providerId="ADAL" clId="{DFBE05DD-2729-4A40-8E05-CABC630D52BA}" dt="2021-01-12T14:04:53.217" v="280" actId="20577"/>
          <ac:spMkLst>
            <pc:docMk/>
            <pc:sldMk cId="4093477296" sldId="318"/>
            <ac:spMk id="8" creationId="{B3B9D022-5A78-994B-97CA-A6417BD09B3C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9" creationId="{6FA6C10D-0FA2-3842-99FD-89D41F4BB8F4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11" creationId="{0EA6E184-314F-7948-882B-68DF0C5313CB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15" creationId="{A599D857-7397-6A48-9A71-ACAD27DB0083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16" creationId="{8B0A450F-D23E-594F-9CF0-CBE8A76182FD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17" creationId="{B55C8A3D-2928-8A48-8466-F795F1A18143}"/>
          </ac:spMkLst>
        </pc:spChg>
        <pc:spChg chg="mod">
          <ac:chgData name="Francisco Arno" userId="b84f2902-8c3a-4e3a-89a9-111622edff02" providerId="ADAL" clId="{DFBE05DD-2729-4A40-8E05-CABC630D52BA}" dt="2021-01-12T14:04:15.010" v="261" actId="1076"/>
          <ac:spMkLst>
            <pc:docMk/>
            <pc:sldMk cId="4093477296" sldId="318"/>
            <ac:spMk id="18" creationId="{A3E555BD-9413-9544-8FF9-482FDCE52081}"/>
          </ac:spMkLst>
        </pc:spChg>
        <pc:spChg chg="add del mod">
          <ac:chgData name="Francisco Arno" userId="b84f2902-8c3a-4e3a-89a9-111622edff02" providerId="ADAL" clId="{DFBE05DD-2729-4A40-8E05-CABC630D52BA}" dt="2021-01-14T19:24:42.516" v="2197" actId="478"/>
          <ac:spMkLst>
            <pc:docMk/>
            <pc:sldMk cId="4093477296" sldId="318"/>
            <ac:spMk id="27" creationId="{102DFD62-8508-4FA9-B3A6-0D5CA77C5372}"/>
          </ac:spMkLst>
        </pc:spChg>
        <pc:graphicFrameChg chg="mod modGraphic">
          <ac:chgData name="Francisco Arno" userId="b84f2902-8c3a-4e3a-89a9-111622edff02" providerId="ADAL" clId="{DFBE05DD-2729-4A40-8E05-CABC630D52BA}" dt="2021-01-14T19:24:48.019" v="2199" actId="20577"/>
          <ac:graphicFrameMkLst>
            <pc:docMk/>
            <pc:sldMk cId="4093477296" sldId="318"/>
            <ac:graphicFrameMk id="10" creationId="{3BE25949-9644-2D49-AAC4-074C735EFDB6}"/>
          </ac:graphicFrameMkLst>
        </pc:graphicFrame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12" creationId="{91D5864F-E915-8D4F-AA7F-0FB2B3DD8A18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13" creationId="{024AC1A4-E411-1E47-B7EF-68B4692C2CCE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14" creationId="{00A9666A-9182-C843-AE8A-CF71B122C407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19" creationId="{8ACAB760-46F4-4B4E-A32E-D994EEB52EE2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23" creationId="{B26DEB9B-BF36-D547-85BB-9E0AEFE2A873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24" creationId="{541AF21B-13AD-BE48-A99B-8069E5FB592F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25" creationId="{9FBAE7EA-9739-9245-99DF-C34AF27034C9}"/>
          </ac:cxnSpMkLst>
        </pc:cxnChg>
        <pc:cxnChg chg="mod">
          <ac:chgData name="Francisco Arno" userId="b84f2902-8c3a-4e3a-89a9-111622edff02" providerId="ADAL" clId="{DFBE05DD-2729-4A40-8E05-CABC630D52BA}" dt="2021-01-12T14:04:15.010" v="261" actId="1076"/>
          <ac:cxnSpMkLst>
            <pc:docMk/>
            <pc:sldMk cId="4093477296" sldId="318"/>
            <ac:cxnSpMk id="26" creationId="{6999346C-7634-944C-B285-3D20AAA6587D}"/>
          </ac:cxnSpMkLst>
        </pc:cxnChg>
      </pc:sldChg>
      <pc:sldChg chg="addSp delSp modSp mod ord">
        <pc:chgData name="Francisco Arno" userId="b84f2902-8c3a-4e3a-89a9-111622edff02" providerId="ADAL" clId="{DFBE05DD-2729-4A40-8E05-CABC630D52BA}" dt="2021-01-14T19:24:27.737" v="2195" actId="20577"/>
        <pc:sldMkLst>
          <pc:docMk/>
          <pc:sldMk cId="527759265" sldId="319"/>
        </pc:sldMkLst>
        <pc:spChg chg="add del mod">
          <ac:chgData name="Francisco Arno" userId="b84f2902-8c3a-4e3a-89a9-111622edff02" providerId="ADAL" clId="{DFBE05DD-2729-4A40-8E05-CABC630D52BA}" dt="2021-01-14T19:24:20.728" v="2193" actId="478"/>
          <ac:spMkLst>
            <pc:docMk/>
            <pc:sldMk cId="527759265" sldId="319"/>
            <ac:spMk id="23" creationId="{F920EA75-FF9E-4AE3-8B00-87597ECDFA63}"/>
          </ac:spMkLst>
        </pc:spChg>
        <pc:graphicFrameChg chg="modGraphic">
          <ac:chgData name="Francisco Arno" userId="b84f2902-8c3a-4e3a-89a9-111622edff02" providerId="ADAL" clId="{DFBE05DD-2729-4A40-8E05-CABC630D52BA}" dt="2021-01-14T19:24:27.737" v="2195" actId="20577"/>
          <ac:graphicFrameMkLst>
            <pc:docMk/>
            <pc:sldMk cId="527759265" sldId="319"/>
            <ac:graphicFrameMk id="10" creationId="{DC9ADBD7-1F24-3545-9AB3-840C1B186D0E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5:07.352" v="2202" actId="478"/>
        <pc:sldMkLst>
          <pc:docMk/>
          <pc:sldMk cId="1286986051" sldId="320"/>
        </pc:sldMkLst>
        <pc:spChg chg="add del mod">
          <ac:chgData name="Francisco Arno" userId="b84f2902-8c3a-4e3a-89a9-111622edff02" providerId="ADAL" clId="{DFBE05DD-2729-4A40-8E05-CABC630D52BA}" dt="2021-01-14T19:25:07.352" v="2202" actId="478"/>
          <ac:spMkLst>
            <pc:docMk/>
            <pc:sldMk cId="1286986051" sldId="320"/>
            <ac:spMk id="20" creationId="{188AEE2E-B528-408B-A116-FD9D17DE2BAA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01.073" v="2210" actId="478"/>
        <pc:sldMkLst>
          <pc:docMk/>
          <pc:sldMk cId="3898490193" sldId="321"/>
        </pc:sldMkLst>
        <pc:spChg chg="add del mod">
          <ac:chgData name="Francisco Arno" userId="b84f2902-8c3a-4e3a-89a9-111622edff02" providerId="ADAL" clId="{DFBE05DD-2729-4A40-8E05-CABC630D52BA}" dt="2021-01-14T19:26:01.073" v="2210" actId="478"/>
          <ac:spMkLst>
            <pc:docMk/>
            <pc:sldMk cId="3898490193" sldId="321"/>
            <ac:spMk id="22" creationId="{7347A7D6-551B-4135-A222-3B4974CAA44B}"/>
          </ac:spMkLst>
        </pc:spChg>
        <pc:spChg chg="del">
          <ac:chgData name="Francisco Arno" userId="b84f2902-8c3a-4e3a-89a9-111622edff02" providerId="ADAL" clId="{DFBE05DD-2729-4A40-8E05-CABC630D52BA}" dt="2021-01-12T15:15:09.170" v="344" actId="478"/>
          <ac:spMkLst>
            <pc:docMk/>
            <pc:sldMk cId="3898490193" sldId="321"/>
            <ac:spMk id="23" creationId="{76E6417C-677F-9148-871F-C4E1B0EA6FB0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6:39.984" v="2223" actId="478"/>
        <pc:sldMkLst>
          <pc:docMk/>
          <pc:sldMk cId="389823324" sldId="323"/>
        </pc:sldMkLst>
        <pc:spChg chg="add del mod">
          <ac:chgData name="Francisco Arno" userId="b84f2902-8c3a-4e3a-89a9-111622edff02" providerId="ADAL" clId="{DFBE05DD-2729-4A40-8E05-CABC630D52BA}" dt="2021-01-14T19:26:39.984" v="2223" actId="478"/>
          <ac:spMkLst>
            <pc:docMk/>
            <pc:sldMk cId="389823324" sldId="323"/>
            <ac:spMk id="21" creationId="{E719FC20-7612-4A76-BE2B-E8BBED2E0D45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34.554" v="2221" actId="478"/>
        <pc:sldMkLst>
          <pc:docMk/>
          <pc:sldMk cId="2805479206" sldId="324"/>
        </pc:sldMkLst>
        <pc:spChg chg="add del mod">
          <ac:chgData name="Francisco Arno" userId="b84f2902-8c3a-4e3a-89a9-111622edff02" providerId="ADAL" clId="{DFBE05DD-2729-4A40-8E05-CABC630D52BA}" dt="2021-01-14T19:26:34.554" v="2221" actId="478"/>
          <ac:spMkLst>
            <pc:docMk/>
            <pc:sldMk cId="2805479206" sldId="324"/>
            <ac:spMk id="21" creationId="{67FE0937-F618-4038-A954-BB7E1D7BA564}"/>
          </ac:spMkLst>
        </pc:spChg>
      </pc:sldChg>
      <pc:sldChg chg="delSp modSp mod">
        <pc:chgData name="Francisco Arno" userId="b84f2902-8c3a-4e3a-89a9-111622edff02" providerId="ADAL" clId="{DFBE05DD-2729-4A40-8E05-CABC630D52BA}" dt="2021-01-14T15:39:29.573" v="1817" actId="478"/>
        <pc:sldMkLst>
          <pc:docMk/>
          <pc:sldMk cId="2277272403" sldId="327"/>
        </pc:sldMkLst>
        <pc:spChg chg="del mod">
          <ac:chgData name="Francisco Arno" userId="b84f2902-8c3a-4e3a-89a9-111622edff02" providerId="ADAL" clId="{DFBE05DD-2729-4A40-8E05-CABC630D52BA}" dt="2021-01-14T15:39:29.573" v="1817" actId="478"/>
          <ac:spMkLst>
            <pc:docMk/>
            <pc:sldMk cId="2277272403" sldId="327"/>
            <ac:spMk id="21" creationId="{FC761292-1F7B-2F4F-BE01-EF73E7BB55B2}"/>
          </ac:spMkLst>
        </pc:spChg>
      </pc:sldChg>
      <pc:sldChg chg="delSp mod">
        <pc:chgData name="Francisco Arno" userId="b84f2902-8c3a-4e3a-89a9-111622edff02" providerId="ADAL" clId="{DFBE05DD-2729-4A40-8E05-CABC630D52BA}" dt="2021-01-14T15:39:33.213" v="1818" actId="478"/>
        <pc:sldMkLst>
          <pc:docMk/>
          <pc:sldMk cId="1794679654" sldId="328"/>
        </pc:sldMkLst>
        <pc:spChg chg="del">
          <ac:chgData name="Francisco Arno" userId="b84f2902-8c3a-4e3a-89a9-111622edff02" providerId="ADAL" clId="{DFBE05DD-2729-4A40-8E05-CABC630D52BA}" dt="2021-01-14T15:39:33.213" v="1818" actId="478"/>
          <ac:spMkLst>
            <pc:docMk/>
            <pc:sldMk cId="1794679654" sldId="328"/>
            <ac:spMk id="21" creationId="{40A388BD-CA06-B144-929F-D6E7C9F2CCDA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7:11.245" v="2230" actId="478"/>
        <pc:sldMkLst>
          <pc:docMk/>
          <pc:sldMk cId="4284957496" sldId="330"/>
        </pc:sldMkLst>
        <pc:spChg chg="add del mod">
          <ac:chgData name="Francisco Arno" userId="b84f2902-8c3a-4e3a-89a9-111622edff02" providerId="ADAL" clId="{DFBE05DD-2729-4A40-8E05-CABC630D52BA}" dt="2021-01-14T19:27:11.245" v="2230" actId="478"/>
          <ac:spMkLst>
            <pc:docMk/>
            <pc:sldMk cId="4284957496" sldId="330"/>
            <ac:spMk id="21" creationId="{8CF5F17B-5099-449A-936F-C9121A047821}"/>
          </ac:spMkLst>
        </pc:spChg>
        <pc:graphicFrameChg chg="modGraphic">
          <ac:chgData name="Francisco Arno" userId="b84f2902-8c3a-4e3a-89a9-111622edff02" providerId="ADAL" clId="{DFBE05DD-2729-4A40-8E05-CABC630D52BA}" dt="2021-01-12T19:11:05.576" v="434" actId="20577"/>
          <ac:graphicFrameMkLst>
            <pc:docMk/>
            <pc:sldMk cId="4284957496" sldId="330"/>
            <ac:graphicFrameMk id="10" creationId="{E494AC1C-3147-3D4C-91B4-DADF1883BE2B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7:13.496" v="2231" actId="478"/>
        <pc:sldMkLst>
          <pc:docMk/>
          <pc:sldMk cId="2349129134" sldId="332"/>
        </pc:sldMkLst>
        <pc:spChg chg="add del mod">
          <ac:chgData name="Francisco Arno" userId="b84f2902-8c3a-4e3a-89a9-111622edff02" providerId="ADAL" clId="{DFBE05DD-2729-4A40-8E05-CABC630D52BA}" dt="2021-01-14T19:27:13.496" v="2231" actId="478"/>
          <ac:spMkLst>
            <pc:docMk/>
            <pc:sldMk cId="2349129134" sldId="332"/>
            <ac:spMk id="21" creationId="{32E7AC59-03F8-4C88-A40B-59DC9FC268F0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3:14.819" v="2180" actId="478"/>
        <pc:sldMkLst>
          <pc:docMk/>
          <pc:sldMk cId="974158146" sldId="334"/>
        </pc:sldMkLst>
        <pc:spChg chg="mod">
          <ac:chgData name="Francisco Arno" userId="b84f2902-8c3a-4e3a-89a9-111622edff02" providerId="ADAL" clId="{DFBE05DD-2729-4A40-8E05-CABC630D52BA}" dt="2021-01-13T13:51:47.122" v="1171" actId="14100"/>
          <ac:spMkLst>
            <pc:docMk/>
            <pc:sldMk cId="974158146" sldId="334"/>
            <ac:spMk id="14" creationId="{D13E7A70-7AC3-6C4B-8426-CAFC3F780B4C}"/>
          </ac:spMkLst>
        </pc:spChg>
        <pc:spChg chg="mod">
          <ac:chgData name="Francisco Arno" userId="b84f2902-8c3a-4e3a-89a9-111622edff02" providerId="ADAL" clId="{DFBE05DD-2729-4A40-8E05-CABC630D52BA}" dt="2021-01-14T15:46:21.710" v="1836" actId="20577"/>
          <ac:spMkLst>
            <pc:docMk/>
            <pc:sldMk cId="974158146" sldId="334"/>
            <ac:spMk id="19" creationId="{CD6E7BD5-CE04-7047-9E97-D0B9CE9E35AE}"/>
          </ac:spMkLst>
        </pc:spChg>
        <pc:spChg chg="del">
          <ac:chgData name="Francisco Arno" userId="b84f2902-8c3a-4e3a-89a9-111622edff02" providerId="ADAL" clId="{DFBE05DD-2729-4A40-8E05-CABC630D52BA}" dt="2021-01-14T15:46:29.329" v="1837" actId="478"/>
          <ac:spMkLst>
            <pc:docMk/>
            <pc:sldMk cId="974158146" sldId="334"/>
            <ac:spMk id="22" creationId="{0A6BFB44-E317-CB4D-A7C0-D888B2059321}"/>
          </ac:spMkLst>
        </pc:spChg>
        <pc:spChg chg="add del mod">
          <ac:chgData name="Francisco Arno" userId="b84f2902-8c3a-4e3a-89a9-111622edff02" providerId="ADAL" clId="{DFBE05DD-2729-4A40-8E05-CABC630D52BA}" dt="2021-01-14T19:23:14.819" v="2180" actId="478"/>
          <ac:spMkLst>
            <pc:docMk/>
            <pc:sldMk cId="974158146" sldId="334"/>
            <ac:spMk id="23" creationId="{2D9CA490-631E-4CAC-95EF-E79994E4A994}"/>
          </ac:spMkLst>
        </pc:spChg>
        <pc:spChg chg="mod">
          <ac:chgData name="Francisco Arno" userId="b84f2902-8c3a-4e3a-89a9-111622edff02" providerId="ADAL" clId="{DFBE05DD-2729-4A40-8E05-CABC630D52BA}" dt="2021-01-13T14:03:56.180" v="1222" actId="20577"/>
          <ac:spMkLst>
            <pc:docMk/>
            <pc:sldMk cId="974158146" sldId="334"/>
            <ac:spMk id="25" creationId="{37EE8984-9886-4741-BAD0-6431FDBE2B69}"/>
          </ac:spMkLst>
        </pc:spChg>
        <pc:graphicFrameChg chg="modGraphic">
          <ac:chgData name="Francisco Arno" userId="b84f2902-8c3a-4e3a-89a9-111622edff02" providerId="ADAL" clId="{DFBE05DD-2729-4A40-8E05-CABC630D52BA}" dt="2021-01-13T14:05:05.649" v="1287" actId="113"/>
          <ac:graphicFrameMkLst>
            <pc:docMk/>
            <pc:sldMk cId="974158146" sldId="334"/>
            <ac:graphicFrameMk id="8" creationId="{062EAC46-D9A2-7F41-8EB3-A42D28AE8948}"/>
          </ac:graphicFrameMkLst>
        </pc:graphicFrameChg>
      </pc:sldChg>
      <pc:sldChg chg="addSp delSp modSp mod ord">
        <pc:chgData name="Francisco Arno" userId="b84f2902-8c3a-4e3a-89a9-111622edff02" providerId="ADAL" clId="{DFBE05DD-2729-4A40-8E05-CABC630D52BA}" dt="2021-01-14T19:26:04.517" v="2211" actId="478"/>
        <pc:sldMkLst>
          <pc:docMk/>
          <pc:sldMk cId="3752019056" sldId="335"/>
        </pc:sldMkLst>
        <pc:spChg chg="mod">
          <ac:chgData name="Francisco Arno" userId="b84f2902-8c3a-4e3a-89a9-111622edff02" providerId="ADAL" clId="{DFBE05DD-2729-4A40-8E05-CABC630D52BA}" dt="2021-01-12T15:16:14.633" v="346" actId="115"/>
          <ac:spMkLst>
            <pc:docMk/>
            <pc:sldMk cId="3752019056" sldId="335"/>
            <ac:spMk id="6" creationId="{D0659134-15E1-7E43-8751-FDCA4DD6E1F6}"/>
          </ac:spMkLst>
        </pc:spChg>
        <pc:spChg chg="add del mod">
          <ac:chgData name="Francisco Arno" userId="b84f2902-8c3a-4e3a-89a9-111622edff02" providerId="ADAL" clId="{DFBE05DD-2729-4A40-8E05-CABC630D52BA}" dt="2021-01-14T19:26:04.517" v="2211" actId="478"/>
          <ac:spMkLst>
            <pc:docMk/>
            <pc:sldMk cId="3752019056" sldId="335"/>
            <ac:spMk id="23" creationId="{41C82F84-2A89-48EB-AF2B-49BB2CC69667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09.734" v="2213" actId="478"/>
        <pc:sldMkLst>
          <pc:docMk/>
          <pc:sldMk cId="983350286" sldId="336"/>
        </pc:sldMkLst>
        <pc:spChg chg="add del mod">
          <ac:chgData name="Francisco Arno" userId="b84f2902-8c3a-4e3a-89a9-111622edff02" providerId="ADAL" clId="{DFBE05DD-2729-4A40-8E05-CABC630D52BA}" dt="2021-01-14T19:26:09.734" v="2213" actId="478"/>
          <ac:spMkLst>
            <pc:docMk/>
            <pc:sldMk cId="983350286" sldId="336"/>
            <ac:spMk id="22" creationId="{472B2D81-59B0-448C-9411-7F3BB911C048}"/>
          </ac:spMkLst>
        </pc:spChg>
        <pc:graphicFrameChg chg="modGraphic">
          <ac:chgData name="Francisco Arno" userId="b84f2902-8c3a-4e3a-89a9-111622edff02" providerId="ADAL" clId="{DFBE05DD-2729-4A40-8E05-CABC630D52BA}" dt="2021-01-12T15:19:40.833" v="352" actId="20577"/>
          <ac:graphicFrameMkLst>
            <pc:docMk/>
            <pc:sldMk cId="983350286" sldId="336"/>
            <ac:graphicFrameMk id="11" creationId="{DEBD1430-F7D3-FF42-89F3-7F5760733F25}"/>
          </ac:graphicFrameMkLst>
        </pc:graphicFrameChg>
      </pc:sldChg>
      <pc:sldChg chg="addSp delSp modSp mod">
        <pc:chgData name="Francisco Arno" userId="b84f2902-8c3a-4e3a-89a9-111622edff02" providerId="ADAL" clId="{DFBE05DD-2729-4A40-8E05-CABC630D52BA}" dt="2021-01-14T19:26:18.035" v="2216" actId="478"/>
        <pc:sldMkLst>
          <pc:docMk/>
          <pc:sldMk cId="4182702399" sldId="337"/>
        </pc:sldMkLst>
        <pc:spChg chg="add del mod">
          <ac:chgData name="Francisco Arno" userId="b84f2902-8c3a-4e3a-89a9-111622edff02" providerId="ADAL" clId="{DFBE05DD-2729-4A40-8E05-CABC630D52BA}" dt="2021-01-14T19:26:18.035" v="2216" actId="478"/>
          <ac:spMkLst>
            <pc:docMk/>
            <pc:sldMk cId="4182702399" sldId="337"/>
            <ac:spMk id="21" creationId="{352BA543-37B6-4A06-937F-F69784AD7785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6:15.664" v="2215" actId="478"/>
        <pc:sldMkLst>
          <pc:docMk/>
          <pc:sldMk cId="3580739732" sldId="338"/>
        </pc:sldMkLst>
        <pc:spChg chg="add del mod">
          <ac:chgData name="Francisco Arno" userId="b84f2902-8c3a-4e3a-89a9-111622edff02" providerId="ADAL" clId="{DFBE05DD-2729-4A40-8E05-CABC630D52BA}" dt="2021-01-14T19:26:15.664" v="2215" actId="478"/>
          <ac:spMkLst>
            <pc:docMk/>
            <pc:sldMk cId="3580739732" sldId="338"/>
            <ac:spMk id="21" creationId="{A42EB94E-F857-4B99-A3C0-2FD69C72B338}"/>
          </ac:spMkLst>
        </pc:spChg>
        <pc:graphicFrameChg chg="modGraphic">
          <ac:chgData name="Francisco Arno" userId="b84f2902-8c3a-4e3a-89a9-111622edff02" providerId="ADAL" clId="{DFBE05DD-2729-4A40-8E05-CABC630D52BA}" dt="2021-01-12T15:21:48.706" v="354" actId="20577"/>
          <ac:graphicFrameMkLst>
            <pc:docMk/>
            <pc:sldMk cId="3580739732" sldId="338"/>
            <ac:graphicFrameMk id="10" creationId="{21CE15AC-59FE-3D4F-B8A3-ACD43B8F3680}"/>
          </ac:graphicFrameMkLst>
        </pc:graphicFrameChg>
      </pc:sldChg>
      <pc:sldChg chg="delSp mod">
        <pc:chgData name="Francisco Arno" userId="b84f2902-8c3a-4e3a-89a9-111622edff02" providerId="ADAL" clId="{DFBE05DD-2729-4A40-8E05-CABC630D52BA}" dt="2021-01-14T19:18:12.582" v="2177" actId="478"/>
        <pc:sldMkLst>
          <pc:docMk/>
          <pc:sldMk cId="2862462958" sldId="339"/>
        </pc:sldMkLst>
        <pc:spChg chg="del">
          <ac:chgData name="Francisco Arno" userId="b84f2902-8c3a-4e3a-89a9-111622edff02" providerId="ADAL" clId="{DFBE05DD-2729-4A40-8E05-CABC630D52BA}" dt="2021-01-14T19:18:12.582" v="2177" actId="478"/>
          <ac:spMkLst>
            <pc:docMk/>
            <pc:sldMk cId="2862462958" sldId="339"/>
            <ac:spMk id="17" creationId="{77B0C0E1-505D-774F-BBD2-2B41F2FF25CE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22.429" v="2217" actId="478"/>
        <pc:sldMkLst>
          <pc:docMk/>
          <pc:sldMk cId="2517798080" sldId="340"/>
        </pc:sldMkLst>
        <pc:spChg chg="del">
          <ac:chgData name="Francisco Arno" userId="b84f2902-8c3a-4e3a-89a9-111622edff02" providerId="ADAL" clId="{DFBE05DD-2729-4A40-8E05-CABC630D52BA}" dt="2021-01-14T15:48:12.785" v="1856" actId="478"/>
          <ac:spMkLst>
            <pc:docMk/>
            <pc:sldMk cId="2517798080" sldId="340"/>
            <ac:spMk id="20" creationId="{46615796-9E06-3C4D-9947-025AB36CB51E}"/>
          </ac:spMkLst>
        </pc:spChg>
        <pc:spChg chg="add del mod">
          <ac:chgData name="Francisco Arno" userId="b84f2902-8c3a-4e3a-89a9-111622edff02" providerId="ADAL" clId="{DFBE05DD-2729-4A40-8E05-CABC630D52BA}" dt="2021-01-14T19:26:22.429" v="2217" actId="478"/>
          <ac:spMkLst>
            <pc:docMk/>
            <pc:sldMk cId="2517798080" sldId="340"/>
            <ac:spMk id="25" creationId="{74419F4F-6608-4F00-95D2-266D781ACCE3}"/>
          </ac:spMkLst>
        </pc:spChg>
      </pc:sldChg>
      <pc:sldChg chg="addSp delSp modSp mod">
        <pc:chgData name="Francisco Arno" userId="b84f2902-8c3a-4e3a-89a9-111622edff02" providerId="ADAL" clId="{DFBE05DD-2729-4A40-8E05-CABC630D52BA}" dt="2021-01-14T19:26:31.959" v="2220" actId="478"/>
        <pc:sldMkLst>
          <pc:docMk/>
          <pc:sldMk cId="1534976776" sldId="341"/>
        </pc:sldMkLst>
        <pc:spChg chg="del">
          <ac:chgData name="Francisco Arno" userId="b84f2902-8c3a-4e3a-89a9-111622edff02" providerId="ADAL" clId="{DFBE05DD-2729-4A40-8E05-CABC630D52BA}" dt="2021-01-14T15:49:11.550" v="1864" actId="478"/>
          <ac:spMkLst>
            <pc:docMk/>
            <pc:sldMk cId="1534976776" sldId="341"/>
            <ac:spMk id="22" creationId="{64F59ADE-D02F-A64E-9568-F68E654937B1}"/>
          </ac:spMkLst>
        </pc:spChg>
        <pc:spChg chg="add del mod">
          <ac:chgData name="Francisco Arno" userId="b84f2902-8c3a-4e3a-89a9-111622edff02" providerId="ADAL" clId="{DFBE05DD-2729-4A40-8E05-CABC630D52BA}" dt="2021-01-14T19:26:31.959" v="2220" actId="478"/>
          <ac:spMkLst>
            <pc:docMk/>
            <pc:sldMk cId="1534976776" sldId="341"/>
            <ac:spMk id="23" creationId="{740756EB-3B4A-4F4F-B052-2B5C44936840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6:29.674" v="2219" actId="478"/>
        <pc:sldMkLst>
          <pc:docMk/>
          <pc:sldMk cId="3655156594" sldId="342"/>
        </pc:sldMkLst>
        <pc:spChg chg="del">
          <ac:chgData name="Francisco Arno" userId="b84f2902-8c3a-4e3a-89a9-111622edff02" providerId="ADAL" clId="{DFBE05DD-2729-4A40-8E05-CABC630D52BA}" dt="2021-01-14T15:49:06.322" v="1863" actId="478"/>
          <ac:spMkLst>
            <pc:docMk/>
            <pc:sldMk cId="3655156594" sldId="342"/>
            <ac:spMk id="22" creationId="{D0754A31-B45C-B446-8B59-E3C79B5BE719}"/>
          </ac:spMkLst>
        </pc:spChg>
        <pc:spChg chg="add del mod">
          <ac:chgData name="Francisco Arno" userId="b84f2902-8c3a-4e3a-89a9-111622edff02" providerId="ADAL" clId="{DFBE05DD-2729-4A40-8E05-CABC630D52BA}" dt="2021-01-14T19:26:29.674" v="2219" actId="478"/>
          <ac:spMkLst>
            <pc:docMk/>
            <pc:sldMk cId="3655156594" sldId="342"/>
            <ac:spMk id="23" creationId="{C21A5381-C801-4C36-911B-00A5A6AD4AE5}"/>
          </ac:spMkLst>
        </pc:spChg>
      </pc:sldChg>
      <pc:sldChg chg="addSp delSp modSp mod ord">
        <pc:chgData name="Francisco Arno" userId="b84f2902-8c3a-4e3a-89a9-111622edff02" providerId="ADAL" clId="{DFBE05DD-2729-4A40-8E05-CABC630D52BA}" dt="2021-01-14T19:26:42.722" v="2224" actId="478"/>
        <pc:sldMkLst>
          <pc:docMk/>
          <pc:sldMk cId="3533846291" sldId="343"/>
        </pc:sldMkLst>
        <pc:spChg chg="del">
          <ac:chgData name="Francisco Arno" userId="b84f2902-8c3a-4e3a-89a9-111622edff02" providerId="ADAL" clId="{DFBE05DD-2729-4A40-8E05-CABC630D52BA}" dt="2021-01-14T15:49:21.138" v="1865" actId="478"/>
          <ac:spMkLst>
            <pc:docMk/>
            <pc:sldMk cId="3533846291" sldId="343"/>
            <ac:spMk id="22" creationId="{B17DF5B4-B83D-8844-B14D-C0C2C2DD1D20}"/>
          </ac:spMkLst>
        </pc:spChg>
        <pc:spChg chg="add del mod">
          <ac:chgData name="Francisco Arno" userId="b84f2902-8c3a-4e3a-89a9-111622edff02" providerId="ADAL" clId="{DFBE05DD-2729-4A40-8E05-CABC630D52BA}" dt="2021-01-14T19:26:42.722" v="2224" actId="478"/>
          <ac:spMkLst>
            <pc:docMk/>
            <pc:sldMk cId="3533846291" sldId="343"/>
            <ac:spMk id="23" creationId="{CADA5FB3-58A0-496E-A9BC-5B08B50F44E7}"/>
          </ac:spMkLst>
        </pc:spChg>
        <pc:graphicFrameChg chg="modGraphic">
          <ac:chgData name="Francisco Arno" userId="b84f2902-8c3a-4e3a-89a9-111622edff02" providerId="ADAL" clId="{DFBE05DD-2729-4A40-8E05-CABC630D52BA}" dt="2021-01-12T17:01:23.506" v="390" actId="20577"/>
          <ac:graphicFrameMkLst>
            <pc:docMk/>
            <pc:sldMk cId="3533846291" sldId="343"/>
            <ac:graphicFrameMk id="10" creationId="{390463D7-D975-EF42-9637-4B5499E5D1B8}"/>
          </ac:graphicFrameMkLst>
        </pc:graphicFrameChg>
      </pc:sldChg>
      <pc:sldChg chg="addSp delSp modSp mod modShow addCm delCm">
        <pc:chgData name="Francisco Arno" userId="b84f2902-8c3a-4e3a-89a9-111622edff02" providerId="ADAL" clId="{DFBE05DD-2729-4A40-8E05-CABC630D52BA}" dt="2021-01-14T19:26:57.474" v="2227" actId="478"/>
        <pc:sldMkLst>
          <pc:docMk/>
          <pc:sldMk cId="4021579162" sldId="344"/>
        </pc:sldMkLst>
        <pc:spChg chg="mod">
          <ac:chgData name="Francisco Arno" userId="b84f2902-8c3a-4e3a-89a9-111622edff02" providerId="ADAL" clId="{DFBE05DD-2729-4A40-8E05-CABC630D52BA}" dt="2021-01-14T18:30:35.863" v="1893" actId="20577"/>
          <ac:spMkLst>
            <pc:docMk/>
            <pc:sldMk cId="4021579162" sldId="344"/>
            <ac:spMk id="8" creationId="{53AB7B10-359E-3B4C-887E-ED8C8C43475B}"/>
          </ac:spMkLst>
        </pc:spChg>
        <pc:spChg chg="add del mod">
          <ac:chgData name="Francisco Arno" userId="b84f2902-8c3a-4e3a-89a9-111622edff02" providerId="ADAL" clId="{DFBE05DD-2729-4A40-8E05-CABC630D52BA}" dt="2021-01-14T18:30:39.145" v="1896"/>
          <ac:spMkLst>
            <pc:docMk/>
            <pc:sldMk cId="4021579162" sldId="344"/>
            <ac:spMk id="20" creationId="{F686FBF0-AED7-4625-8758-3CFCBF4067F4}"/>
          </ac:spMkLst>
        </pc:spChg>
        <pc:spChg chg="add del mod">
          <ac:chgData name="Francisco Arno" userId="b84f2902-8c3a-4e3a-89a9-111622edff02" providerId="ADAL" clId="{DFBE05DD-2729-4A40-8E05-CABC630D52BA}" dt="2021-01-14T19:26:57.474" v="2227" actId="478"/>
          <ac:spMkLst>
            <pc:docMk/>
            <pc:sldMk cId="4021579162" sldId="344"/>
            <ac:spMk id="23" creationId="{881AF2ED-881C-425D-BBF0-1837223C1552}"/>
          </ac:spMkLst>
        </pc:spChg>
        <pc:spChg chg="del">
          <ac:chgData name="Francisco Arno" userId="b84f2902-8c3a-4e3a-89a9-111622edff02" providerId="ADAL" clId="{DFBE05DD-2729-4A40-8E05-CABC630D52BA}" dt="2021-01-14T18:30:39.142" v="1894" actId="478"/>
          <ac:spMkLst>
            <pc:docMk/>
            <pc:sldMk cId="4021579162" sldId="344"/>
            <ac:spMk id="24" creationId="{7A9E36AD-12A4-8B45-BFE9-DCE744DA8064}"/>
          </ac:spMkLst>
        </pc:spChg>
        <pc:graphicFrameChg chg="modGraphic">
          <ac:chgData name="Francisco Arno" userId="b84f2902-8c3a-4e3a-89a9-111622edff02" providerId="ADAL" clId="{DFBE05DD-2729-4A40-8E05-CABC630D52BA}" dt="2021-01-14T18:30:31.513" v="1885" actId="20577"/>
          <ac:graphicFrameMkLst>
            <pc:docMk/>
            <pc:sldMk cId="4021579162" sldId="344"/>
            <ac:graphicFrameMk id="10" creationId="{BE52B9BE-CC48-494D-9ED4-2BE4DE445E6E}"/>
          </ac:graphicFrameMkLst>
        </pc:graphicFrameChg>
      </pc:sldChg>
      <pc:sldChg chg="addSp delSp modSp mod ord modShow">
        <pc:chgData name="Francisco Arno" userId="b84f2902-8c3a-4e3a-89a9-111622edff02" providerId="ADAL" clId="{DFBE05DD-2729-4A40-8E05-CABC630D52BA}" dt="2021-01-14T19:26:54.315" v="2226" actId="478"/>
        <pc:sldMkLst>
          <pc:docMk/>
          <pc:sldMk cId="3089331827" sldId="345"/>
        </pc:sldMkLst>
        <pc:spChg chg="mod">
          <ac:chgData name="Francisco Arno" userId="b84f2902-8c3a-4e3a-89a9-111622edff02" providerId="ADAL" clId="{DFBE05DD-2729-4A40-8E05-CABC630D52BA}" dt="2021-01-14T18:45:46.430" v="2175" actId="20577"/>
          <ac:spMkLst>
            <pc:docMk/>
            <pc:sldMk cId="3089331827" sldId="345"/>
            <ac:spMk id="8" creationId="{14481207-DD39-2541-B777-C6AAFF37FACF}"/>
          </ac:spMkLst>
        </pc:spChg>
        <pc:spChg chg="add del mod">
          <ac:chgData name="Francisco Arno" userId="b84f2902-8c3a-4e3a-89a9-111622edff02" providerId="ADAL" clId="{DFBE05DD-2729-4A40-8E05-CABC630D52BA}" dt="2021-01-14T19:26:54.315" v="2226" actId="478"/>
          <ac:spMkLst>
            <pc:docMk/>
            <pc:sldMk cId="3089331827" sldId="345"/>
            <ac:spMk id="23" creationId="{9AB691A1-A054-4F83-B371-2D964A10F994}"/>
          </ac:spMkLst>
        </pc:spChg>
        <pc:graphicFrameChg chg="modGraphic">
          <ac:chgData name="Francisco Arno" userId="b84f2902-8c3a-4e3a-89a9-111622edff02" providerId="ADAL" clId="{DFBE05DD-2729-4A40-8E05-CABC630D52BA}" dt="2021-01-14T18:35:44.373" v="2031" actId="20577"/>
          <ac:graphicFrameMkLst>
            <pc:docMk/>
            <pc:sldMk cId="3089331827" sldId="345"/>
            <ac:graphicFrameMk id="10" creationId="{37B722B7-C749-454E-9F28-B28141027F76}"/>
          </ac:graphicFrameMkLst>
        </pc:graphicFrameChg>
      </pc:sldChg>
      <pc:sldChg chg="del mod modShow">
        <pc:chgData name="Francisco Arno" userId="b84f2902-8c3a-4e3a-89a9-111622edff02" providerId="ADAL" clId="{DFBE05DD-2729-4A40-8E05-CABC630D52BA}" dt="2021-01-14T18:39:39.863" v="2036" actId="2696"/>
        <pc:sldMkLst>
          <pc:docMk/>
          <pc:sldMk cId="3739262423" sldId="346"/>
        </pc:sldMkLst>
      </pc:sldChg>
      <pc:sldChg chg="addSp delSp modSp add mod">
        <pc:chgData name="Francisco Arno" userId="b84f2902-8c3a-4e3a-89a9-111622edff02" providerId="ADAL" clId="{DFBE05DD-2729-4A40-8E05-CABC630D52BA}" dt="2021-01-14T19:27:16.094" v="2232" actId="478"/>
        <pc:sldMkLst>
          <pc:docMk/>
          <pc:sldMk cId="3026499526" sldId="347"/>
        </pc:sldMkLst>
        <pc:spChg chg="mod">
          <ac:chgData name="Francisco Arno" userId="b84f2902-8c3a-4e3a-89a9-111622edff02" providerId="ADAL" clId="{DFBE05DD-2729-4A40-8E05-CABC630D52BA}" dt="2021-01-12T19:14:29.726" v="534" actId="20577"/>
          <ac:spMkLst>
            <pc:docMk/>
            <pc:sldMk cId="3026499526" sldId="347"/>
            <ac:spMk id="4" creationId="{DD9DABC3-CBF7-7F4C-9E55-84AFC55B169A}"/>
          </ac:spMkLst>
        </pc:spChg>
        <pc:spChg chg="mod">
          <ac:chgData name="Francisco Arno" userId="b84f2902-8c3a-4e3a-89a9-111622edff02" providerId="ADAL" clId="{DFBE05DD-2729-4A40-8E05-CABC630D52BA}" dt="2021-01-12T19:14:44.109" v="568" actId="20577"/>
          <ac:spMkLst>
            <pc:docMk/>
            <pc:sldMk cId="3026499526" sldId="347"/>
            <ac:spMk id="8" creationId="{C663DAF7-6A74-304A-9DF7-0276C6DD5CAC}"/>
          </ac:spMkLst>
        </pc:spChg>
        <pc:spChg chg="add mod">
          <ac:chgData name="Francisco Arno" userId="b84f2902-8c3a-4e3a-89a9-111622edff02" providerId="ADAL" clId="{DFBE05DD-2729-4A40-8E05-CABC630D52BA}" dt="2021-01-12T19:17:38.902" v="677" actId="20577"/>
          <ac:spMkLst>
            <pc:docMk/>
            <pc:sldMk cId="3026499526" sldId="347"/>
            <ac:spMk id="21" creationId="{B5995BEE-1473-4FB9-8555-73A9BE2BA59E}"/>
          </ac:spMkLst>
        </pc:spChg>
        <pc:spChg chg="add del mod">
          <ac:chgData name="Francisco Arno" userId="b84f2902-8c3a-4e3a-89a9-111622edff02" providerId="ADAL" clId="{DFBE05DD-2729-4A40-8E05-CABC630D52BA}" dt="2021-01-14T19:27:16.094" v="2232" actId="478"/>
          <ac:spMkLst>
            <pc:docMk/>
            <pc:sldMk cId="3026499526" sldId="347"/>
            <ac:spMk id="22" creationId="{29A186AC-35A3-4F1A-937A-1388EECE4857}"/>
          </ac:spMkLst>
        </pc:spChg>
        <pc:graphicFrameChg chg="mod modGraphic">
          <ac:chgData name="Francisco Arno" userId="b84f2902-8c3a-4e3a-89a9-111622edff02" providerId="ADAL" clId="{DFBE05DD-2729-4A40-8E05-CABC630D52BA}" dt="2021-01-12T19:17:16.483" v="667" actId="20577"/>
          <ac:graphicFrameMkLst>
            <pc:docMk/>
            <pc:sldMk cId="3026499526" sldId="347"/>
            <ac:graphicFrameMk id="10" creationId="{878509B8-BFFB-1548-A15F-99FC2269D23F}"/>
          </ac:graphicFrameMkLst>
        </pc:graphicFrameChg>
      </pc:sldChg>
      <pc:sldChg chg="delSp modSp add mod">
        <pc:chgData name="Francisco Arno" userId="b84f2902-8c3a-4e3a-89a9-111622edff02" providerId="ADAL" clId="{DFBE05DD-2729-4A40-8E05-CABC630D52BA}" dt="2021-01-14T19:23:18.716" v="2181" actId="478"/>
        <pc:sldMkLst>
          <pc:docMk/>
          <pc:sldMk cId="1494548243" sldId="348"/>
        </pc:sldMkLst>
        <pc:spChg chg="mod">
          <ac:chgData name="Francisco Arno" userId="b84f2902-8c3a-4e3a-89a9-111622edff02" providerId="ADAL" clId="{DFBE05DD-2729-4A40-8E05-CABC630D52BA}" dt="2021-01-13T14:07:02.153" v="1361" actId="14100"/>
          <ac:spMkLst>
            <pc:docMk/>
            <pc:sldMk cId="1494548243" sldId="348"/>
            <ac:spMk id="7" creationId="{124B5AB8-D45E-1F46-8A14-BFE2B992DF52}"/>
          </ac:spMkLst>
        </pc:spChg>
        <pc:spChg chg="mod">
          <ac:chgData name="Francisco Arno" userId="b84f2902-8c3a-4e3a-89a9-111622edff02" providerId="ADAL" clId="{DFBE05DD-2729-4A40-8E05-CABC630D52BA}" dt="2021-01-14T15:46:46.503" v="1852" actId="20577"/>
          <ac:spMkLst>
            <pc:docMk/>
            <pc:sldMk cId="1494548243" sldId="348"/>
            <ac:spMk id="19" creationId="{CD6E7BD5-CE04-7047-9E97-D0B9CE9E35AE}"/>
          </ac:spMkLst>
        </pc:spChg>
        <pc:spChg chg="del">
          <ac:chgData name="Francisco Arno" userId="b84f2902-8c3a-4e3a-89a9-111622edff02" providerId="ADAL" clId="{DFBE05DD-2729-4A40-8E05-CABC630D52BA}" dt="2021-01-14T15:46:53.890" v="1853" actId="478"/>
          <ac:spMkLst>
            <pc:docMk/>
            <pc:sldMk cId="1494548243" sldId="348"/>
            <ac:spMk id="22" creationId="{0A6BFB44-E317-CB4D-A7C0-D888B2059321}"/>
          </ac:spMkLst>
        </pc:spChg>
        <pc:spChg chg="del">
          <ac:chgData name="Francisco Arno" userId="b84f2902-8c3a-4e3a-89a9-111622edff02" providerId="ADAL" clId="{DFBE05DD-2729-4A40-8E05-CABC630D52BA}" dt="2021-01-14T19:23:18.716" v="2181" actId="478"/>
          <ac:spMkLst>
            <pc:docMk/>
            <pc:sldMk cId="1494548243" sldId="348"/>
            <ac:spMk id="23" creationId="{2D9CA490-631E-4CAC-95EF-E79994E4A994}"/>
          </ac:spMkLst>
        </pc:spChg>
        <pc:graphicFrameChg chg="modGraphic">
          <ac:chgData name="Francisco Arno" userId="b84f2902-8c3a-4e3a-89a9-111622edff02" providerId="ADAL" clId="{DFBE05DD-2729-4A40-8E05-CABC630D52BA}" dt="2021-01-13T14:06:52.484" v="1360" actId="20577"/>
          <ac:graphicFrameMkLst>
            <pc:docMk/>
            <pc:sldMk cId="1494548243" sldId="348"/>
            <ac:graphicFrameMk id="8" creationId="{062EAC46-D9A2-7F41-8EB3-A42D28AE8948}"/>
          </ac:graphicFrameMkLst>
        </pc:graphicFrameChg>
      </pc:sldChg>
      <pc:sldChg chg="addSp delSp modSp add mod ord">
        <pc:chgData name="Francisco Arno" userId="b84f2902-8c3a-4e3a-89a9-111622edff02" providerId="ADAL" clId="{DFBE05DD-2729-4A40-8E05-CABC630D52BA}" dt="2021-01-14T19:27:04.529" v="2228" actId="478"/>
        <pc:sldMkLst>
          <pc:docMk/>
          <pc:sldMk cId="1100980604" sldId="349"/>
        </pc:sldMkLst>
        <pc:spChg chg="del mod">
          <ac:chgData name="Francisco Arno" userId="b84f2902-8c3a-4e3a-89a9-111622edff02" providerId="ADAL" clId="{DFBE05DD-2729-4A40-8E05-CABC630D52BA}" dt="2021-01-14T18:39:52.590" v="2038" actId="478"/>
          <ac:spMkLst>
            <pc:docMk/>
            <pc:sldMk cId="1100980604" sldId="349"/>
            <ac:spMk id="19" creationId="{5D180A0B-CE76-674F-84D1-4B0515CEF644}"/>
          </ac:spMkLst>
        </pc:spChg>
        <pc:spChg chg="mod">
          <ac:chgData name="Francisco Arno" userId="b84f2902-8c3a-4e3a-89a9-111622edff02" providerId="ADAL" clId="{DFBE05DD-2729-4A40-8E05-CABC630D52BA}" dt="2021-01-14T18:42:09.157" v="2065" actId="20577"/>
          <ac:spMkLst>
            <pc:docMk/>
            <pc:sldMk cId="1100980604" sldId="349"/>
            <ac:spMk id="20" creationId="{8D89D72A-3967-774A-BE34-E7E79C2091C1}"/>
          </ac:spMkLst>
        </pc:spChg>
        <pc:spChg chg="mod">
          <ac:chgData name="Francisco Arno" userId="b84f2902-8c3a-4e3a-89a9-111622edff02" providerId="ADAL" clId="{DFBE05DD-2729-4A40-8E05-CABC630D52BA}" dt="2021-01-14T18:40:48.208" v="2052" actId="20577"/>
          <ac:spMkLst>
            <pc:docMk/>
            <pc:sldMk cId="1100980604" sldId="349"/>
            <ac:spMk id="24" creationId="{22B4ABAB-3AE1-9C4F-AC9C-8D35FE329AE7}"/>
          </ac:spMkLst>
        </pc:spChg>
        <pc:spChg chg="add mod">
          <ac:chgData name="Francisco Arno" userId="b84f2902-8c3a-4e3a-89a9-111622edff02" providerId="ADAL" clId="{DFBE05DD-2729-4A40-8E05-CABC630D52BA}" dt="2021-01-14T18:40:08.450" v="2040"/>
          <ac:spMkLst>
            <pc:docMk/>
            <pc:sldMk cId="1100980604" sldId="349"/>
            <ac:spMk id="36" creationId="{B9FBA54B-8AA7-4C3E-8B0C-4825A62E1C4A}"/>
          </ac:spMkLst>
        </pc:spChg>
        <pc:spChg chg="add mod">
          <ac:chgData name="Francisco Arno" userId="b84f2902-8c3a-4e3a-89a9-111622edff02" providerId="ADAL" clId="{DFBE05DD-2729-4A40-8E05-CABC630D52BA}" dt="2021-01-14T18:40:08.450" v="2040"/>
          <ac:spMkLst>
            <pc:docMk/>
            <pc:sldMk cId="1100980604" sldId="349"/>
            <ac:spMk id="38" creationId="{990CA50D-EBF7-426E-8704-FAC4CEE6BEBD}"/>
          </ac:spMkLst>
        </pc:spChg>
        <pc:spChg chg="add del mod">
          <ac:chgData name="Francisco Arno" userId="b84f2902-8c3a-4e3a-89a9-111622edff02" providerId="ADAL" clId="{DFBE05DD-2729-4A40-8E05-CABC630D52BA}" dt="2021-01-14T19:27:04.529" v="2228" actId="478"/>
          <ac:spMkLst>
            <pc:docMk/>
            <pc:sldMk cId="1100980604" sldId="349"/>
            <ac:spMk id="40" creationId="{6413AFB1-D8FF-46C1-9892-96B530C352EA}"/>
          </ac:spMkLst>
        </pc:spChg>
        <pc:graphicFrameChg chg="mod modGraphic">
          <ac:chgData name="Francisco Arno" userId="b84f2902-8c3a-4e3a-89a9-111622edff02" providerId="ADAL" clId="{DFBE05DD-2729-4A40-8E05-CABC630D52BA}" dt="2021-01-14T18:44:22.042" v="2172" actId="20577"/>
          <ac:graphicFrameMkLst>
            <pc:docMk/>
            <pc:sldMk cId="1100980604" sldId="349"/>
            <ac:graphicFrameMk id="26" creationId="{40BD0A1D-8026-FD42-883F-40559A8061FF}"/>
          </ac:graphicFrameMkLst>
        </pc:graphicFrameChg>
        <pc:picChg chg="del">
          <ac:chgData name="Francisco Arno" userId="b84f2902-8c3a-4e3a-89a9-111622edff02" providerId="ADAL" clId="{DFBE05DD-2729-4A40-8E05-CABC630D52BA}" dt="2021-01-14T18:39:54.267" v="2039" actId="478"/>
          <ac:picMkLst>
            <pc:docMk/>
            <pc:sldMk cId="1100980604" sldId="349"/>
            <ac:picMk id="37" creationId="{BE642BC2-9811-1842-AFD7-7495AA516B46}"/>
          </ac:picMkLst>
        </pc:picChg>
        <pc:picChg chg="add mod">
          <ac:chgData name="Francisco Arno" userId="b84f2902-8c3a-4e3a-89a9-111622edff02" providerId="ADAL" clId="{DFBE05DD-2729-4A40-8E05-CABC630D52BA}" dt="2021-01-14T18:40:08.450" v="2040"/>
          <ac:picMkLst>
            <pc:docMk/>
            <pc:sldMk cId="1100980604" sldId="349"/>
            <ac:picMk id="39" creationId="{F8E4C4A4-AFF6-44A5-96E9-9C5B91D39991}"/>
          </ac:picMkLst>
        </pc:picChg>
      </pc:sldChg>
      <pc:sldChg chg="delSp modSp add del mod ord">
        <pc:chgData name="Francisco Arno" userId="b84f2902-8c3a-4e3a-89a9-111622edff02" providerId="ADAL" clId="{DFBE05DD-2729-4A40-8E05-CABC630D52BA}" dt="2021-01-14T15:21:12.373" v="1728" actId="2696"/>
        <pc:sldMkLst>
          <pc:docMk/>
          <pc:sldMk cId="3446590015" sldId="349"/>
        </pc:sldMkLst>
        <pc:spChg chg="del mod">
          <ac:chgData name="Francisco Arno" userId="b84f2902-8c3a-4e3a-89a9-111622edff02" providerId="ADAL" clId="{DFBE05DD-2729-4A40-8E05-CABC630D52BA}" dt="2021-01-14T15:20:20.088" v="1727" actId="478"/>
          <ac:spMkLst>
            <pc:docMk/>
            <pc:sldMk cId="3446590015" sldId="349"/>
            <ac:spMk id="23" creationId="{70AB6C40-2458-6A4D-A386-10B510F133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034840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625556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450470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72517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133682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19801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642620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4594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558083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69242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4154122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421807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69301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33000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89402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5900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25081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77103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1967139" y="130710"/>
            <a:ext cx="520270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1800" b="1">
                <a:latin typeface="DIN" panose="02000603040000020004" pitchFamily="2" charset="0"/>
              </a:rPr>
              <a:t>Financiamiento</a:t>
            </a:r>
            <a:r>
              <a:rPr lang="es-AR" sz="1800" b="1" baseline="0">
                <a:latin typeface="DIN" panose="02000603040000020004" pitchFamily="2" charset="0"/>
              </a:rPr>
              <a:t> provincia de buenos aires</a:t>
            </a:r>
            <a:endParaRPr sz="1800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" descr="Image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Imagen" descr="Image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1967139" y="130710"/>
            <a:ext cx="520270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1800" b="1">
                <a:latin typeface="DIN" panose="02000603040000020004" pitchFamily="2" charset="0"/>
              </a:rPr>
              <a:t>Financiamiento</a:t>
            </a:r>
            <a:r>
              <a:rPr lang="es-AR" sz="1800" b="1" baseline="0">
                <a:latin typeface="DIN" panose="02000603040000020004" pitchFamily="2" charset="0"/>
              </a:rPr>
              <a:t> provincia de buenos aires</a:t>
            </a:r>
            <a:endParaRPr sz="1800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"/>
          <p:cNvSpPr/>
          <p:nvPr userDrawn="1"/>
        </p:nvSpPr>
        <p:spPr>
          <a:xfrm>
            <a:off x="-27517" y="-12700"/>
            <a:ext cx="9961033" cy="6883400"/>
          </a:xfrm>
          <a:prstGeom prst="rect">
            <a:avLst/>
          </a:prstGeom>
          <a:solidFill>
            <a:srgbClr val="DDDEDD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1" name="Logo-adimra.png" descr="Logo-adimr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16735" y="527537"/>
            <a:ext cx="3487860" cy="12700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414295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50"/>
            <a:ext cx="173355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1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2582605" y="188640"/>
            <a:ext cx="4617609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err="1">
                <a:latin typeface="DIN" panose="02000603040000020004" pitchFamily="2" charset="0"/>
              </a:rPr>
              <a:t>informe</a:t>
            </a:r>
            <a:r>
              <a:rPr>
                <a:latin typeface="DIN" panose="02000603040000020004" pitchFamily="2" charset="0"/>
              </a:rPr>
              <a:t> especial del sector </a:t>
            </a:r>
            <a:r>
              <a:rPr err="1">
                <a:latin typeface="DIN" panose="02000603040000020004" pitchFamily="2" charset="0"/>
              </a:rPr>
              <a:t>metalúrgico</a:t>
            </a:r>
            <a:endParaRPr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50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95339" y="175578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ángulo"/>
          <p:cNvSpPr/>
          <p:nvPr/>
        </p:nvSpPr>
        <p:spPr>
          <a:xfrm>
            <a:off x="-13759" y="-38100"/>
            <a:ext cx="6482379" cy="693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1B3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24" name="Group 23"/>
          <p:cNvGrpSpPr/>
          <p:nvPr/>
        </p:nvGrpSpPr>
        <p:grpSpPr>
          <a:xfrm>
            <a:off x="2847" y="-27384"/>
            <a:ext cx="9903154" cy="6982459"/>
            <a:chOff x="-31750" y="-57150"/>
            <a:chExt cx="9141373" cy="6982459"/>
          </a:xfrm>
        </p:grpSpPr>
        <p:pic>
          <p:nvPicPr>
            <p:cNvPr id="25" name="Imagen" descr="Imagen"/>
            <p:cNvPicPr>
              <a:picLocks noChangeAspect="1"/>
            </p:cNvPicPr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-31750" y="-57150"/>
              <a:ext cx="2595633" cy="164865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6" name="Imagen" descr="Imagen"/>
            <p:cNvPicPr>
              <a:picLocks noChangeAspect="1"/>
            </p:cNvPicPr>
            <p:nvPr/>
          </p:nvPicPr>
          <p:blipFill rotWithShape="1">
            <a:blip r:embed="rId25" cstate="print"/>
            <a:srcRect l="-1107" t="-764" r="2250" b="764"/>
            <a:stretch/>
          </p:blipFill>
          <p:spPr>
            <a:xfrm>
              <a:off x="2974682" y="4006846"/>
              <a:ext cx="6134941" cy="29184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28" name="officeArt object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9278" y="6093296"/>
            <a:ext cx="1588664" cy="35223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Picture 3" descr="tapa-ppt-01.png"/>
          <p:cNvPicPr>
            <a:picLocks noChangeAspect="1"/>
          </p:cNvPicPr>
          <p:nvPr/>
        </p:nvPicPr>
        <p:blipFill>
          <a:blip r:embed="rId27" cstate="print">
            <a:alphaModFix amt="47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525" y="2459286"/>
            <a:ext cx="3666407" cy="38897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5" r:id="rId22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2.sv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jbuccafusca@adimra.org.ar" TargetMode="External"/><Relationship Id="rId2" Type="http://schemas.openxmlformats.org/officeDocument/2006/relationships/hyperlink" Target="mailto:ccarregal@adimra.org.ar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08584" y="640080"/>
            <a:ext cx="8969745" cy="3352790"/>
            <a:chOff x="373701" y="640080"/>
            <a:chExt cx="8279765" cy="3352790"/>
          </a:xfrm>
        </p:grpSpPr>
        <p:sp>
          <p:nvSpPr>
            <p:cNvPr id="3" name="actualidad de la industria metalúrgica"/>
            <p:cNvSpPr txBox="1"/>
            <p:nvPr/>
          </p:nvSpPr>
          <p:spPr>
            <a:xfrm>
              <a:off x="373701" y="640080"/>
              <a:ext cx="8279764" cy="3835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45719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</a:tabLst>
                <a:defRPr sz="1900" cap="all">
                  <a:solidFill>
                    <a:srgbClr val="65666C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endParaRPr dirty="0"/>
            </a:p>
          </p:txBody>
        </p:sp>
        <p:sp>
          <p:nvSpPr>
            <p:cNvPr id="4" name="INFORME especial…"/>
            <p:cNvSpPr txBox="1"/>
            <p:nvPr/>
          </p:nvSpPr>
          <p:spPr>
            <a:xfrm>
              <a:off x="1248554" y="1052736"/>
              <a:ext cx="7404911" cy="167802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0">
              <a:spAutoFit/>
            </a:bodyPr>
            <a:lstStyle/>
            <a:p>
              <a:pPr marR="457200" algn="ctr" defTabSz="457200">
                <a:lnSpc>
                  <a:spcPct val="112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  <a:tab pos="4495800" algn="l"/>
                </a:tabLst>
                <a:defRPr sz="3800" cap="all">
                  <a:solidFill>
                    <a:srgbClr val="005C98"/>
                  </a:solidFill>
                  <a:uFill>
                    <a:solidFill>
                      <a:srgbClr val="32333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pPr>
              <a:r>
                <a:rPr lang="es-AR" sz="4600" kern="1200" cap="all" dirty="0">
                  <a:solidFill>
                    <a:srgbClr val="0C8FCF"/>
                  </a:solidFill>
                  <a:uFill>
                    <a:solidFill>
                      <a:srgbClr val="323333"/>
                    </a:solidFill>
                  </a:uFill>
                  <a:latin typeface="Calibri" panose="020F0502020204030204" pitchFamily="34" charset="0"/>
                  <a:ea typeface="DIN-Medium"/>
                  <a:cs typeface="Calibri" panose="020F0502020204030204" pitchFamily="34" charset="0"/>
                  <a:sym typeface="DIN-Medium"/>
                </a:rPr>
                <a:t>Resumen de principales</a:t>
              </a:r>
            </a:p>
            <a:p>
              <a:pPr marR="457200" algn="ctr" defTabSz="457200">
                <a:lnSpc>
                  <a:spcPct val="112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  <a:tab pos="4495800" algn="l"/>
                </a:tabLst>
                <a:defRPr sz="3800" cap="all">
                  <a:solidFill>
                    <a:srgbClr val="005C98"/>
                  </a:solidFill>
                  <a:uFill>
                    <a:solidFill>
                      <a:srgbClr val="32333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pPr>
              <a:r>
                <a:rPr lang="es-AR" sz="4600" kern="1200" cap="all" dirty="0">
                  <a:solidFill>
                    <a:srgbClr val="0C8FCF"/>
                  </a:solidFill>
                  <a:uFill>
                    <a:solidFill>
                      <a:srgbClr val="323333"/>
                    </a:solidFill>
                  </a:uFill>
                  <a:latin typeface="Calibri" panose="020F0502020204030204" pitchFamily="34" charset="0"/>
                  <a:ea typeface="DIN-Medium"/>
                  <a:cs typeface="Calibri" panose="020F0502020204030204" pitchFamily="34" charset="0"/>
                  <a:sym typeface="DIN-Medium"/>
                </a:rPr>
                <a:t>LÍNEAS DE FINANCIAMIENTO</a:t>
              </a:r>
            </a:p>
          </p:txBody>
        </p:sp>
        <p:sp>
          <p:nvSpPr>
            <p:cNvPr id="5" name="Septiembre 2018"/>
            <p:cNvSpPr txBox="1"/>
            <p:nvPr/>
          </p:nvSpPr>
          <p:spPr>
            <a:xfrm>
              <a:off x="5292402" y="3284984"/>
              <a:ext cx="3361064" cy="70788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rIns="45719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</a:tabLst>
                <a:defRPr sz="1300">
                  <a:solidFill>
                    <a:srgbClr val="929292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r>
                <a:rPr lang="es-AR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Última actualización: </a:t>
              </a:r>
            </a:p>
            <a:p>
              <a:r>
                <a:rPr lang="es-AR" sz="2000">
                  <a:latin typeface="Calibri" panose="020F0502020204030204" pitchFamily="34" charset="0"/>
                  <a:cs typeface="Calibri" panose="020F0502020204030204" pitchFamily="34" charset="0"/>
                </a:rPr>
                <a:t>14 DE ENERO 2021</a:t>
              </a:r>
              <a:endParaRPr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4083187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850566" y="1052736"/>
            <a:ext cx="75009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Empresas proveedoras Bonaerenses– Financiamiento para la compra de bienes de capital nuevos y usados con destino productivo.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383690" y="1124174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771348" y="261637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1333263" y="2261550"/>
            <a:ext cx="8188861" cy="4203975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584018" y="228039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3294516" y="2748986"/>
            <a:ext cx="6227608" cy="3630752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8198385"/>
              </p:ext>
            </p:extLst>
          </p:nvPr>
        </p:nvGraphicFramePr>
        <p:xfrm>
          <a:off x="3383946" y="2851130"/>
          <a:ext cx="6084000" cy="342646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13242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de la provincia de Buenos Aires y/o CABA que deseen 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adquirir bienes de capital nuevos y usados, para ser aplicados a la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producción de bienes y servicios.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 Y cumplan los requisitos para no ser excluidos de la Com. “A” 7140 y modificatorias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26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100% de la inversión IVA incluido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84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48 y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22% y 24%  TNA respectivamente.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764516" y="4040014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/>
          <p:nvPr/>
        </p:nvCxnSpPr>
        <p:spPr>
          <a:xfrm rot="10800000">
            <a:off x="1212132" y="397156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/>
          <p:nvPr/>
        </p:nvCxnSpPr>
        <p:spPr>
          <a:xfrm rot="10800000">
            <a:off x="1259665" y="5054831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1295665" y="5704155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733574" y="461163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733574" y="5182905"/>
            <a:ext cx="1285884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1440516" y="5704156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8" name="19 Rectángulo"/>
          <p:cNvSpPr/>
          <p:nvPr/>
        </p:nvSpPr>
        <p:spPr>
          <a:xfrm>
            <a:off x="1458516" y="3287191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1412274" y="461421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075E8488-3575-0A45-9995-BD045DBC9DA0}"/>
              </a:ext>
            </a:extLst>
          </p:cNvPr>
          <p:cNvSpPr txBox="1"/>
          <p:nvPr/>
        </p:nvSpPr>
        <p:spPr>
          <a:xfrm>
            <a:off x="490237" y="3026502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49673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216B173E-B6AD-714A-9AC3-2AA651DCACE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D5AB5A67-BD1E-084D-8A42-FE191C8A8632}"/>
              </a:ext>
            </a:extLst>
          </p:cNvPr>
          <p:cNvSpPr/>
          <p:nvPr/>
        </p:nvSpPr>
        <p:spPr>
          <a:xfrm>
            <a:off x="1850566" y="1052736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Pymes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F8B93717-340E-264C-9E70-9509FC0EFE13}"/>
              </a:ext>
            </a:extLst>
          </p:cNvPr>
          <p:cNvSpPr/>
          <p:nvPr/>
        </p:nvSpPr>
        <p:spPr>
          <a:xfrm>
            <a:off x="1383690" y="1124174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4CBD090B-F2CF-5A45-84E7-02D3B121CD9E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0B88C608-B140-FF4B-B635-24EEA38D489C}"/>
              </a:ext>
            </a:extLst>
          </p:cNvPr>
          <p:cNvSpPr txBox="1"/>
          <p:nvPr/>
        </p:nvSpPr>
        <p:spPr>
          <a:xfrm>
            <a:off x="771348" y="261637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ECEAB162-CC21-8443-BDA0-DC9463E0E146}"/>
              </a:ext>
            </a:extLst>
          </p:cNvPr>
          <p:cNvSpPr/>
          <p:nvPr/>
        </p:nvSpPr>
        <p:spPr>
          <a:xfrm>
            <a:off x="1383690" y="2175764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EC8E2A0A-E653-CC4B-8EC9-C500552A78EB}"/>
              </a:ext>
            </a:extLst>
          </p:cNvPr>
          <p:cNvSpPr/>
          <p:nvPr/>
        </p:nvSpPr>
        <p:spPr>
          <a:xfrm>
            <a:off x="3584018" y="228039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   PYMES                                        GRANDES EMPRESAS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247A90F5-0C25-CD43-811B-38239C932472}"/>
              </a:ext>
            </a:extLst>
          </p:cNvPr>
          <p:cNvSpPr/>
          <p:nvPr/>
        </p:nvSpPr>
        <p:spPr>
          <a:xfrm>
            <a:off x="3312516" y="2748986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DC9ADBD7-1F24-3545-9AB3-840C1B186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2857390"/>
              </p:ext>
            </p:extLst>
          </p:nvPr>
        </p:nvGraphicFramePr>
        <p:xfrm>
          <a:off x="3367994" y="2818706"/>
          <a:ext cx="6084000" cy="3334996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xmlns="" val="1603872288"/>
                    </a:ext>
                  </a:extLst>
                </a:gridCol>
              </a:tblGrid>
              <a:tr h="1013242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de la provincia de Buenos Aires y/o CABA que deseen 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adquirir bienes de capital nuevos y usados, para ser aplicados a la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producción de bienes y servicios.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26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(Hasta 100% de la inversión neta de IVA)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84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32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32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o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39% TNA FIJA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o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41% TNA FIJA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BF746A4A-BDAD-294F-92EA-E2E946AB5168}"/>
              </a:ext>
            </a:extLst>
          </p:cNvPr>
          <p:cNvSpPr/>
          <p:nvPr/>
        </p:nvSpPr>
        <p:spPr>
          <a:xfrm>
            <a:off x="1731326" y="393998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ECDC9541-730D-B946-886D-5FC965E1388D}"/>
              </a:ext>
            </a:extLst>
          </p:cNvPr>
          <p:cNvCxnSpPr/>
          <p:nvPr/>
        </p:nvCxnSpPr>
        <p:spPr>
          <a:xfrm rot="10800000">
            <a:off x="1224516" y="379438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B27DABC8-1527-4644-B904-6F81DAB56003}"/>
              </a:ext>
            </a:extLst>
          </p:cNvPr>
          <p:cNvCxnSpPr/>
          <p:nvPr/>
        </p:nvCxnSpPr>
        <p:spPr>
          <a:xfrm rot="10800000">
            <a:off x="1259954" y="4912068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086D948A-07FF-F34B-9E5E-E6C8E63419AE}"/>
              </a:ext>
            </a:extLst>
          </p:cNvPr>
          <p:cNvCxnSpPr/>
          <p:nvPr/>
        </p:nvCxnSpPr>
        <p:spPr>
          <a:xfrm rot="10800000">
            <a:off x="1260516" y="556014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4D42A633-2CFD-314D-92FF-468128FC72AC}"/>
              </a:ext>
            </a:extLst>
          </p:cNvPr>
          <p:cNvSpPr/>
          <p:nvPr/>
        </p:nvSpPr>
        <p:spPr>
          <a:xfrm>
            <a:off x="1669442" y="454432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BD4DA0CB-F37A-9640-9113-A419490D38B7}"/>
              </a:ext>
            </a:extLst>
          </p:cNvPr>
          <p:cNvSpPr/>
          <p:nvPr/>
        </p:nvSpPr>
        <p:spPr>
          <a:xfrm>
            <a:off x="1669442" y="5056116"/>
            <a:ext cx="1285884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7AB18940-2E6B-DF40-BB18-8C88F941AED9}"/>
              </a:ext>
            </a:extLst>
          </p:cNvPr>
          <p:cNvSpPr/>
          <p:nvPr/>
        </p:nvSpPr>
        <p:spPr>
          <a:xfrm>
            <a:off x="1440516" y="5704156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A38E7E36-EABE-1041-B9AE-63239DEAD90B}"/>
              </a:ext>
            </a:extLst>
          </p:cNvPr>
          <p:cNvSpPr/>
          <p:nvPr/>
        </p:nvSpPr>
        <p:spPr>
          <a:xfrm>
            <a:off x="1459986" y="307590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E7715449-80AE-5F4F-961C-AA043137E6C0}"/>
              </a:ext>
            </a:extLst>
          </p:cNvPr>
          <p:cNvCxnSpPr/>
          <p:nvPr/>
        </p:nvCxnSpPr>
        <p:spPr>
          <a:xfrm rot="10800000">
            <a:off x="1332516" y="4480020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6C9FF2ED-A091-0246-96C6-461962BBAC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cxnSp>
        <p:nvCxnSpPr>
          <p:cNvPr id="22" name="13 Conector recto">
            <a:extLst>
              <a:ext uri="{FF2B5EF4-FFF2-40B4-BE49-F238E27FC236}">
                <a16:creationId xmlns:a16="http://schemas.microsoft.com/office/drawing/2014/main" xmlns="" id="{1DD02BC8-D7E7-3849-A7FF-3176E9455544}"/>
              </a:ext>
            </a:extLst>
          </p:cNvPr>
          <p:cNvCxnSpPr>
            <a:cxnSpLocks/>
          </p:cNvCxnSpPr>
          <p:nvPr/>
        </p:nvCxnSpPr>
        <p:spPr>
          <a:xfrm flipV="1">
            <a:off x="6393160" y="1919851"/>
            <a:ext cx="0" cy="898855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2775926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666719" y="2842118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52472" y="2348880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152800" y="2453507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– REACTIVACIÓN PYME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2881298" y="2922102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2694130"/>
              </p:ext>
            </p:extLst>
          </p:nvPr>
        </p:nvGraphicFramePr>
        <p:xfrm>
          <a:off x="2940965" y="2946236"/>
          <a:ext cx="6474535" cy="3482965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851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calificadas como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que se encuentren radicadas en la Provincia de Buenos Aires y la Ciudad Autónoma de Buenos Aires. Y cumplan los requisitos para no ser excluidos de la Com. “A” 7140 y modificatorias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774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183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c/reciprocidad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39% TNA s/reciprocidad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325971" y="3864068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>
            <a:cxnSpLocks/>
          </p:cNvCxnSpPr>
          <p:nvPr/>
        </p:nvCxnSpPr>
        <p:spPr>
          <a:xfrm>
            <a:off x="2881298" y="3573015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>
            <a:cxnSpLocks/>
          </p:cNvCxnSpPr>
          <p:nvPr/>
        </p:nvCxnSpPr>
        <p:spPr>
          <a:xfrm>
            <a:off x="2952736" y="4654724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>
            <a:cxnSpLocks/>
          </p:cNvCxnSpPr>
          <p:nvPr/>
        </p:nvCxnSpPr>
        <p:spPr>
          <a:xfrm>
            <a:off x="2881298" y="5230788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73312" y="4531941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93043" y="5114817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981174" y="5755949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00329" y="3068959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>
            <a:cxnSpLocks/>
          </p:cNvCxnSpPr>
          <p:nvPr/>
        </p:nvCxnSpPr>
        <p:spPr>
          <a:xfrm>
            <a:off x="2881298" y="4221087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48CA2E5D-D72B-F542-9D7E-9F6815BF471C}"/>
              </a:ext>
            </a:extLst>
          </p:cNvPr>
          <p:cNvSpPr txBox="1"/>
          <p:nvPr/>
        </p:nvSpPr>
        <p:spPr>
          <a:xfrm>
            <a:off x="1523976" y="1769549"/>
            <a:ext cx="7891524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400" dirty="0">
                <a:solidFill>
                  <a:schemeClr val="accent1"/>
                </a:solidFill>
              </a:rPr>
              <a:t>Aquellas empresas radicadas en la Provincia de Buenos Aires, deberán presentar la constancia de inscripción “Buenos Aires ActiBA”</a:t>
            </a:r>
            <a:endParaRPr kumimoji="0" lang="es-AR" sz="14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1781A63B-083D-344C-B6B3-8EB08C118C1E}"/>
              </a:ext>
            </a:extLst>
          </p:cNvPr>
          <p:cNvCxnSpPr/>
          <p:nvPr/>
        </p:nvCxnSpPr>
        <p:spPr>
          <a:xfrm rot="10800000">
            <a:off x="935837" y="366660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69FEA8D9-AB58-784B-ACF7-3DFE08F7C674}"/>
              </a:ext>
            </a:extLst>
          </p:cNvPr>
          <p:cNvCxnSpPr/>
          <p:nvPr/>
        </p:nvCxnSpPr>
        <p:spPr>
          <a:xfrm rot="10800000">
            <a:off x="869222" y="446191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13 Conector recto">
            <a:extLst>
              <a:ext uri="{FF2B5EF4-FFF2-40B4-BE49-F238E27FC236}">
                <a16:creationId xmlns:a16="http://schemas.microsoft.com/office/drawing/2014/main" xmlns="" id="{8B91964F-92EA-D546-8F0F-703F79697FB3}"/>
              </a:ext>
            </a:extLst>
          </p:cNvPr>
          <p:cNvCxnSpPr/>
          <p:nvPr/>
        </p:nvCxnSpPr>
        <p:spPr>
          <a:xfrm rot="10800000">
            <a:off x="869222" y="495767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13 Conector recto">
            <a:extLst>
              <a:ext uri="{FF2B5EF4-FFF2-40B4-BE49-F238E27FC236}">
                <a16:creationId xmlns:a16="http://schemas.microsoft.com/office/drawing/2014/main" xmlns="" id="{9C522852-C3D6-C14B-BAC7-E627392B8C36}"/>
              </a:ext>
            </a:extLst>
          </p:cNvPr>
          <p:cNvCxnSpPr/>
          <p:nvPr/>
        </p:nvCxnSpPr>
        <p:spPr>
          <a:xfrm rot="10800000">
            <a:off x="823132" y="566907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786365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4E1851B3-F6D4-C143-A28A-5C24CB50FF6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C4CE82E2-FE0B-DC40-B169-622F21D488A2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Líneas de financiación para la adquisición de capital de trabajo -</a:t>
            </a:r>
          </a:p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Todos los segmentos productivos GBA y CABA.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A9E39D9A-98EE-4547-BB5A-8C211E9BA2E4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3D94F29E-47F5-C342-8D26-D36E6A396EF4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5A574DF5-5F2B-6748-9CFC-F39F3CB24474}"/>
              </a:ext>
            </a:extLst>
          </p:cNvPr>
          <p:cNvSpPr txBox="1"/>
          <p:nvPr/>
        </p:nvSpPr>
        <p:spPr>
          <a:xfrm>
            <a:off x="634799" y="2632919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C2181B1-0ADD-944F-B2C8-74745F87D450}"/>
              </a:ext>
            </a:extLst>
          </p:cNvPr>
          <p:cNvSpPr/>
          <p:nvPr/>
        </p:nvSpPr>
        <p:spPr>
          <a:xfrm>
            <a:off x="920552" y="2139681"/>
            <a:ext cx="8681048" cy="4248472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B3B9D022-5A78-994B-97CA-A6417BD09B3C}"/>
              </a:ext>
            </a:extLst>
          </p:cNvPr>
          <p:cNvSpPr/>
          <p:nvPr/>
        </p:nvSpPr>
        <p:spPr>
          <a:xfrm>
            <a:off x="3120880" y="2244308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– TASA VARIABLE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6FA6C10D-0FA2-3842-99FD-89D41F4BB8F4}"/>
              </a:ext>
            </a:extLst>
          </p:cNvPr>
          <p:cNvSpPr/>
          <p:nvPr/>
        </p:nvSpPr>
        <p:spPr>
          <a:xfrm>
            <a:off x="2849378" y="2712903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3BE25949-9644-2D49-AAC4-074C735EF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8251735"/>
              </p:ext>
            </p:extLst>
          </p:nvPr>
        </p:nvGraphicFramePr>
        <p:xfrm>
          <a:off x="2909045" y="2782624"/>
          <a:ext cx="6474535" cy="3388630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8163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Personas humanas o jurídicas, pertenecientes a todos los sectores de la actividad económica (incluido el sector agropecuario), que resulten sujetos de crédito.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900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(Hasta el 100% de la inversión neta de I.V.A)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673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14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Desde 6 meses hasta 24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816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Desde BADLAR + 4,5 % hasta BADLAR + 6,5 %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Dependiendo del plazo.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0EA6E184-314F-7948-882B-68DF0C5313CB}"/>
              </a:ext>
            </a:extLst>
          </p:cNvPr>
          <p:cNvSpPr/>
          <p:nvPr/>
        </p:nvSpPr>
        <p:spPr>
          <a:xfrm>
            <a:off x="1294052" y="3712352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91D5864F-E915-8D4F-AA7F-0FB2B3DD8A18}"/>
              </a:ext>
            </a:extLst>
          </p:cNvPr>
          <p:cNvCxnSpPr>
            <a:cxnSpLocks/>
          </p:cNvCxnSpPr>
          <p:nvPr/>
        </p:nvCxnSpPr>
        <p:spPr>
          <a:xfrm>
            <a:off x="2849378" y="3363816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024AC1A4-E411-1E47-B7EF-68B4692C2CCE}"/>
              </a:ext>
            </a:extLst>
          </p:cNvPr>
          <p:cNvCxnSpPr>
            <a:cxnSpLocks/>
          </p:cNvCxnSpPr>
          <p:nvPr/>
        </p:nvCxnSpPr>
        <p:spPr>
          <a:xfrm>
            <a:off x="2920816" y="4445525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00A9666A-9182-C843-AE8A-CF71B122C407}"/>
              </a:ext>
            </a:extLst>
          </p:cNvPr>
          <p:cNvCxnSpPr>
            <a:cxnSpLocks/>
          </p:cNvCxnSpPr>
          <p:nvPr/>
        </p:nvCxnSpPr>
        <p:spPr>
          <a:xfrm>
            <a:off x="2849378" y="5021589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A599D857-7397-6A48-9A71-ACAD27DB0083}"/>
              </a:ext>
            </a:extLst>
          </p:cNvPr>
          <p:cNvSpPr/>
          <p:nvPr/>
        </p:nvSpPr>
        <p:spPr>
          <a:xfrm>
            <a:off x="1261123" y="4407395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8B0A450F-D23E-594F-9CF0-CBE8A76182FD}"/>
              </a:ext>
            </a:extLst>
          </p:cNvPr>
          <p:cNvSpPr/>
          <p:nvPr/>
        </p:nvSpPr>
        <p:spPr>
          <a:xfrm>
            <a:off x="1261123" y="5043758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B55C8A3D-2928-8A48-8466-F795F1A18143}"/>
              </a:ext>
            </a:extLst>
          </p:cNvPr>
          <p:cNvSpPr/>
          <p:nvPr/>
        </p:nvSpPr>
        <p:spPr>
          <a:xfrm>
            <a:off x="949254" y="5546750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A3E555BD-9413-9544-8FF9-482FDCE52081}"/>
              </a:ext>
            </a:extLst>
          </p:cNvPr>
          <p:cNvSpPr/>
          <p:nvPr/>
        </p:nvSpPr>
        <p:spPr>
          <a:xfrm>
            <a:off x="968409" y="2944853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8ACAB760-46F4-4B4E-A32E-D994EEB52EE2}"/>
              </a:ext>
            </a:extLst>
          </p:cNvPr>
          <p:cNvCxnSpPr>
            <a:cxnSpLocks/>
          </p:cNvCxnSpPr>
          <p:nvPr/>
        </p:nvCxnSpPr>
        <p:spPr>
          <a:xfrm>
            <a:off x="2849378" y="4011888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E963322F-E04E-CD49-96D6-3EB218C20C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cxnSp>
        <p:nvCxnSpPr>
          <p:cNvPr id="23" name="13 Conector recto">
            <a:extLst>
              <a:ext uri="{FF2B5EF4-FFF2-40B4-BE49-F238E27FC236}">
                <a16:creationId xmlns:a16="http://schemas.microsoft.com/office/drawing/2014/main" xmlns="" id="{B26DEB9B-BF36-D547-85BB-9E0AEFE2A873}"/>
              </a:ext>
            </a:extLst>
          </p:cNvPr>
          <p:cNvCxnSpPr/>
          <p:nvPr/>
        </p:nvCxnSpPr>
        <p:spPr>
          <a:xfrm rot="10800000">
            <a:off x="833542" y="360870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541AF21B-13AD-BE48-A99B-8069E5FB592F}"/>
              </a:ext>
            </a:extLst>
          </p:cNvPr>
          <p:cNvCxnSpPr/>
          <p:nvPr/>
        </p:nvCxnSpPr>
        <p:spPr>
          <a:xfrm rot="10800000">
            <a:off x="888475" y="433457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9FBAE7EA-9739-9245-99DF-C34AF27034C9}"/>
              </a:ext>
            </a:extLst>
          </p:cNvPr>
          <p:cNvCxnSpPr/>
          <p:nvPr/>
        </p:nvCxnSpPr>
        <p:spPr>
          <a:xfrm rot="10800000">
            <a:off x="840965" y="480404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xmlns="" id="{6999346C-7634-944C-B285-3D20AAA6587D}"/>
              </a:ext>
            </a:extLst>
          </p:cNvPr>
          <p:cNvCxnSpPr/>
          <p:nvPr/>
        </p:nvCxnSpPr>
        <p:spPr>
          <a:xfrm rot="10800000">
            <a:off x="895408" y="548204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347729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97B639BA-5A17-A549-8257-383CE536E6B3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F449F4FD-9014-D64F-B706-16591A508E11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0AFBFCA8-BF3E-064A-9AED-D174085A7226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0DBB744F-7998-6841-B0B8-1BBCF2B44831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9A596C80-D536-ED4A-B168-009CC6A88F2D}"/>
              </a:ext>
            </a:extLst>
          </p:cNvPr>
          <p:cNvSpPr txBox="1"/>
          <p:nvPr/>
        </p:nvSpPr>
        <p:spPr>
          <a:xfrm>
            <a:off x="634799" y="2420236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779E0C0-F7CF-B045-AE28-7A7DDB790B68}"/>
              </a:ext>
            </a:extLst>
          </p:cNvPr>
          <p:cNvSpPr/>
          <p:nvPr/>
        </p:nvSpPr>
        <p:spPr>
          <a:xfrm>
            <a:off x="920552" y="1926998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2E3B76B1-6B5F-4E40-A34F-6FEF91F34649}"/>
              </a:ext>
            </a:extLst>
          </p:cNvPr>
          <p:cNvSpPr/>
          <p:nvPr/>
        </p:nvSpPr>
        <p:spPr>
          <a:xfrm>
            <a:off x="3120880" y="2031625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22C0D3C9-0DB3-464B-AD51-C337C20AD3CA}"/>
              </a:ext>
            </a:extLst>
          </p:cNvPr>
          <p:cNvSpPr/>
          <p:nvPr/>
        </p:nvSpPr>
        <p:spPr>
          <a:xfrm>
            <a:off x="2849378" y="2500220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C2AAAE4A-8A46-3944-8683-2FFFBA7D8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34585247"/>
              </p:ext>
            </p:extLst>
          </p:nvPr>
        </p:nvGraphicFramePr>
        <p:xfrm>
          <a:off x="2909045" y="2569940"/>
          <a:ext cx="6474535" cy="3388629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0122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que se encuentren radicadas en la Provincia de Buenos Aires y Ciudad Autónoma de Buenos Aires. Que descuenten cheques propios con aval de SGR.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695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967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32%TNA hasta 90 días (*)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34%TNA de 91 a 180 días (*)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5C8F269D-80C4-1A4E-AB55-7BFDC0817AF8}"/>
              </a:ext>
            </a:extLst>
          </p:cNvPr>
          <p:cNvSpPr/>
          <p:nvPr/>
        </p:nvSpPr>
        <p:spPr>
          <a:xfrm>
            <a:off x="1294052" y="3295150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61C9C27B-9C80-8740-A982-8D3612274488}"/>
              </a:ext>
            </a:extLst>
          </p:cNvPr>
          <p:cNvCxnSpPr>
            <a:cxnSpLocks/>
          </p:cNvCxnSpPr>
          <p:nvPr/>
        </p:nvCxnSpPr>
        <p:spPr>
          <a:xfrm>
            <a:off x="2849378" y="3151133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58231B9E-A97F-8B46-B5DA-9699952BDA77}"/>
              </a:ext>
            </a:extLst>
          </p:cNvPr>
          <p:cNvCxnSpPr>
            <a:cxnSpLocks/>
          </p:cNvCxnSpPr>
          <p:nvPr/>
        </p:nvCxnSpPr>
        <p:spPr>
          <a:xfrm>
            <a:off x="2920816" y="4232842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02AE96A9-1DC9-6E45-8DF3-A45E289D55D2}"/>
              </a:ext>
            </a:extLst>
          </p:cNvPr>
          <p:cNvCxnSpPr>
            <a:cxnSpLocks/>
          </p:cNvCxnSpPr>
          <p:nvPr/>
        </p:nvCxnSpPr>
        <p:spPr>
          <a:xfrm>
            <a:off x="2849378" y="4808906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5F1F1817-A76E-654D-AE91-769CE34C0FEB}"/>
              </a:ext>
            </a:extLst>
          </p:cNvPr>
          <p:cNvSpPr/>
          <p:nvPr/>
        </p:nvSpPr>
        <p:spPr>
          <a:xfrm>
            <a:off x="1261123" y="4033938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35B966AB-88C6-F141-AA21-4515A39CCB32}"/>
              </a:ext>
            </a:extLst>
          </p:cNvPr>
          <p:cNvSpPr/>
          <p:nvPr/>
        </p:nvSpPr>
        <p:spPr>
          <a:xfrm>
            <a:off x="1261123" y="4692935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6477858F-C627-7642-8808-5CCCE3DC05E1}"/>
              </a:ext>
            </a:extLst>
          </p:cNvPr>
          <p:cNvSpPr/>
          <p:nvPr/>
        </p:nvSpPr>
        <p:spPr>
          <a:xfrm>
            <a:off x="949254" y="5334067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C19FC4AF-2C81-AB4D-B8EE-74ED522BD3A7}"/>
              </a:ext>
            </a:extLst>
          </p:cNvPr>
          <p:cNvSpPr/>
          <p:nvPr/>
        </p:nvSpPr>
        <p:spPr>
          <a:xfrm>
            <a:off x="968409" y="2647077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741AE504-A216-B741-AF4C-27A6CE71C46C}"/>
              </a:ext>
            </a:extLst>
          </p:cNvPr>
          <p:cNvCxnSpPr>
            <a:cxnSpLocks/>
          </p:cNvCxnSpPr>
          <p:nvPr/>
        </p:nvCxnSpPr>
        <p:spPr>
          <a:xfrm>
            <a:off x="2849378" y="3799205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67B8E8E0-EF24-D548-9EE8-BA8FA9023C0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295F7D32-21CA-7D44-8907-AEB46A44A3C6}"/>
              </a:ext>
            </a:extLst>
          </p:cNvPr>
          <p:cNvSpPr txBox="1"/>
          <p:nvPr/>
        </p:nvSpPr>
        <p:spPr>
          <a:xfrm>
            <a:off x="128464" y="6313658"/>
            <a:ext cx="99720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dirty="0">
                <a:solidFill>
                  <a:schemeClr val="accent1"/>
                </a:solidFill>
              </a:rPr>
              <a:t>* </a:t>
            </a:r>
            <a:r>
              <a:rPr lang="es-AR" u="sng" dirty="0">
                <a:solidFill>
                  <a:schemeClr val="accent1"/>
                </a:solidFill>
              </a:rPr>
              <a:t>Las tasas son considerablemente más bajas en el caso de la cesión de ECHEQS ( 26,5 % hasta 29,5%)</a:t>
            </a:r>
            <a:endParaRPr kumimoji="0" lang="es-AR" b="0" i="0" u="sng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08279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37CEFEC6-7AED-DB41-8253-23FB72842CB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0AD9AD40-91D5-7F49-93C3-8EBB585E91B6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Programa REPYME – COMEX- Líneas de financiación de reactivación para la pequeña y mediana industria.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5BFAA635-836F-244D-978E-30C239CF6ACE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50453FA7-D713-DB42-AFA2-F8B8E7B6B71E}"/>
              </a:ext>
            </a:extLst>
          </p:cNvPr>
          <p:cNvSpPr txBox="1"/>
          <p:nvPr/>
        </p:nvSpPr>
        <p:spPr>
          <a:xfrm>
            <a:off x="1965256" y="44624"/>
            <a:ext cx="5292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PROVINCIA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EBB230C-1355-AD4A-819F-913C3B9E3231}"/>
              </a:ext>
            </a:extLst>
          </p:cNvPr>
          <p:cNvSpPr txBox="1"/>
          <p:nvPr/>
        </p:nvSpPr>
        <p:spPr>
          <a:xfrm>
            <a:off x="666719" y="2842118"/>
            <a:ext cx="98327" cy="401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D4A06C5B-7C02-A84D-B125-97A6D200BBA6}"/>
              </a:ext>
            </a:extLst>
          </p:cNvPr>
          <p:cNvSpPr/>
          <p:nvPr/>
        </p:nvSpPr>
        <p:spPr>
          <a:xfrm>
            <a:off x="952472" y="2348880"/>
            <a:ext cx="8660048" cy="422212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A48D1715-DA3F-2041-8EEB-C99B093E1277}"/>
              </a:ext>
            </a:extLst>
          </p:cNvPr>
          <p:cNvSpPr/>
          <p:nvPr/>
        </p:nvSpPr>
        <p:spPr>
          <a:xfrm>
            <a:off x="3152800" y="2453507"/>
            <a:ext cx="5950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PREFINANCIACION DE EXPORTACIONES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3767F842-B4A4-8841-B290-9362D4338160}"/>
              </a:ext>
            </a:extLst>
          </p:cNvPr>
          <p:cNvSpPr/>
          <p:nvPr/>
        </p:nvSpPr>
        <p:spPr>
          <a:xfrm>
            <a:off x="2881298" y="2922102"/>
            <a:ext cx="6608206" cy="353123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440F5C66-8E73-2345-9CB4-8B56311BA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8865468"/>
              </p:ext>
            </p:extLst>
          </p:nvPr>
        </p:nvGraphicFramePr>
        <p:xfrm>
          <a:off x="2940965" y="2991821"/>
          <a:ext cx="6474535" cy="3347950"/>
        </p:xfrm>
        <a:graphic>
          <a:graphicData uri="http://schemas.openxmlformats.org/drawingml/2006/table">
            <a:tbl>
              <a:tblPr/>
              <a:tblGrid>
                <a:gridCol w="6474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851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calificadas como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que se encuentren radicadas en la Provincia de Buenos Aires y la Ciudad Autónoma de Buenos Aires.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774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FOB de la operación a financiar con tope 40.000USD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183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 estadounidenes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992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4% TNA + 0,25% comisiones.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CE1A0C3C-BDFB-0947-AAA6-FDAAA6A71CF6}"/>
              </a:ext>
            </a:extLst>
          </p:cNvPr>
          <p:cNvSpPr/>
          <p:nvPr/>
        </p:nvSpPr>
        <p:spPr>
          <a:xfrm>
            <a:off x="1325972" y="3717032"/>
            <a:ext cx="130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CE61C4A8-5F8B-5442-A129-EEB4931C6FD4}"/>
              </a:ext>
            </a:extLst>
          </p:cNvPr>
          <p:cNvCxnSpPr>
            <a:cxnSpLocks/>
          </p:cNvCxnSpPr>
          <p:nvPr/>
        </p:nvCxnSpPr>
        <p:spPr>
          <a:xfrm>
            <a:off x="2881298" y="3573015"/>
            <a:ext cx="134030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BD202D8A-5AC1-FB44-A068-70970FADD4B5}"/>
              </a:ext>
            </a:extLst>
          </p:cNvPr>
          <p:cNvCxnSpPr>
            <a:cxnSpLocks/>
          </p:cNvCxnSpPr>
          <p:nvPr/>
        </p:nvCxnSpPr>
        <p:spPr>
          <a:xfrm>
            <a:off x="2952736" y="4654724"/>
            <a:ext cx="136341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CC73D62A-02FC-3C41-B421-06BA4D0148B9}"/>
              </a:ext>
            </a:extLst>
          </p:cNvPr>
          <p:cNvCxnSpPr>
            <a:cxnSpLocks/>
          </p:cNvCxnSpPr>
          <p:nvPr/>
        </p:nvCxnSpPr>
        <p:spPr>
          <a:xfrm>
            <a:off x="2881298" y="5230788"/>
            <a:ext cx="131719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1C70C883-72C2-D048-AD04-32C0B87BA535}"/>
              </a:ext>
            </a:extLst>
          </p:cNvPr>
          <p:cNvSpPr/>
          <p:nvPr/>
        </p:nvSpPr>
        <p:spPr>
          <a:xfrm>
            <a:off x="1293043" y="4455820"/>
            <a:ext cx="13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32796818-EF52-AE4D-98A9-F08685866DFB}"/>
              </a:ext>
            </a:extLst>
          </p:cNvPr>
          <p:cNvSpPr/>
          <p:nvPr/>
        </p:nvSpPr>
        <p:spPr>
          <a:xfrm>
            <a:off x="1293043" y="5114817"/>
            <a:ext cx="1368426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07F3CD2D-E2BA-A24B-9D97-DC4DB2530531}"/>
              </a:ext>
            </a:extLst>
          </p:cNvPr>
          <p:cNvSpPr/>
          <p:nvPr/>
        </p:nvSpPr>
        <p:spPr>
          <a:xfrm>
            <a:off x="981174" y="5755949"/>
            <a:ext cx="1992165" cy="38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637DD5A2-21DA-8944-8B8D-376D2D9CF833}"/>
              </a:ext>
            </a:extLst>
          </p:cNvPr>
          <p:cNvSpPr/>
          <p:nvPr/>
        </p:nvSpPr>
        <p:spPr>
          <a:xfrm>
            <a:off x="1000329" y="3068959"/>
            <a:ext cx="1953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AE2A0B2F-B5AA-E14D-8FD3-6AEF0D896A23}"/>
              </a:ext>
            </a:extLst>
          </p:cNvPr>
          <p:cNvCxnSpPr>
            <a:cxnSpLocks/>
          </p:cNvCxnSpPr>
          <p:nvPr/>
        </p:nvCxnSpPr>
        <p:spPr>
          <a:xfrm>
            <a:off x="2881298" y="4221087"/>
            <a:ext cx="127097" cy="29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6EF91DCA-2FAF-2845-B696-BE6BA3D578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5736" y="82705"/>
            <a:ext cx="360000" cy="465975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1E4878D2-11A6-9644-B1A9-54675B4B0BC9}"/>
              </a:ext>
            </a:extLst>
          </p:cNvPr>
          <p:cNvSpPr txBox="1"/>
          <p:nvPr/>
        </p:nvSpPr>
        <p:spPr>
          <a:xfrm>
            <a:off x="1523976" y="1769549"/>
            <a:ext cx="7891524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400" dirty="0">
                <a:solidFill>
                  <a:schemeClr val="accent1"/>
                </a:solidFill>
              </a:rPr>
              <a:t>Aquellas empresas radicadas en la Provincia de Buenos Aires, deberán presentar la constancia de inscripción “Buenos Aires ActiBA”</a:t>
            </a:r>
            <a:endParaRPr kumimoji="0" lang="es-AR" sz="14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3" name="13 Conector recto">
            <a:extLst>
              <a:ext uri="{FF2B5EF4-FFF2-40B4-BE49-F238E27FC236}">
                <a16:creationId xmlns:a16="http://schemas.microsoft.com/office/drawing/2014/main" xmlns="" id="{AE64AEEC-669E-2B4B-8917-CFF79210D63D}"/>
              </a:ext>
            </a:extLst>
          </p:cNvPr>
          <p:cNvCxnSpPr/>
          <p:nvPr/>
        </p:nvCxnSpPr>
        <p:spPr>
          <a:xfrm rot="10800000">
            <a:off x="898767" y="366713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7C643298-62D5-8D46-90DF-E108DAA86B5B}"/>
              </a:ext>
            </a:extLst>
          </p:cNvPr>
          <p:cNvCxnSpPr/>
          <p:nvPr/>
        </p:nvCxnSpPr>
        <p:spPr>
          <a:xfrm rot="10800000">
            <a:off x="819814" y="444923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A4EAA052-946D-9A43-8119-5E51D9F57A5A}"/>
              </a:ext>
            </a:extLst>
          </p:cNvPr>
          <p:cNvCxnSpPr/>
          <p:nvPr/>
        </p:nvCxnSpPr>
        <p:spPr>
          <a:xfrm rot="10800000">
            <a:off x="892423" y="496873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xmlns="" id="{439DD3CF-5725-C64C-92F9-8A5AF0A7B2E2}"/>
              </a:ext>
            </a:extLst>
          </p:cNvPr>
          <p:cNvCxnSpPr/>
          <p:nvPr/>
        </p:nvCxnSpPr>
        <p:spPr>
          <a:xfrm rot="10800000">
            <a:off x="839761" y="567602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194179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BB63C446-FAEA-7E4F-98CA-38E0A71CA5B6}"/>
              </a:ext>
            </a:extLst>
          </p:cNvPr>
          <p:cNvSpPr/>
          <p:nvPr/>
        </p:nvSpPr>
        <p:spPr>
          <a:xfrm>
            <a:off x="1812008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financiamiento para adquisición de bienes de capital.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1317A4BD-2D24-6E41-AB7F-8596FD699BFF}"/>
              </a:ext>
            </a:extLst>
          </p:cNvPr>
          <p:cNvSpPr/>
          <p:nvPr/>
        </p:nvSpPr>
        <p:spPr>
          <a:xfrm>
            <a:off x="1345132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xmlns="" id="{897AA91F-592D-2E4B-95B7-38190018C8E6}"/>
              </a:ext>
            </a:extLst>
          </p:cNvPr>
          <p:cNvSpPr txBox="1"/>
          <p:nvPr/>
        </p:nvSpPr>
        <p:spPr>
          <a:xfrm>
            <a:off x="920552" y="233364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A716CB58-01E4-AC42-8DB6-F19F9ABDD9FC}"/>
              </a:ext>
            </a:extLst>
          </p:cNvPr>
          <p:cNvSpPr/>
          <p:nvPr/>
        </p:nvSpPr>
        <p:spPr>
          <a:xfrm>
            <a:off x="1211044" y="1844824"/>
            <a:ext cx="8137686" cy="44856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xmlns="" id="{155275E9-BE39-814E-8F5E-8ED2CE284744}"/>
              </a:ext>
            </a:extLst>
          </p:cNvPr>
          <p:cNvSpPr/>
          <p:nvPr/>
        </p:nvSpPr>
        <p:spPr>
          <a:xfrm>
            <a:off x="3406632" y="194503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CDF619F2-540C-5B46-BCDB-F30B3AA05050}"/>
              </a:ext>
            </a:extLst>
          </p:cNvPr>
          <p:cNvSpPr/>
          <p:nvPr/>
        </p:nvSpPr>
        <p:spPr>
          <a:xfrm>
            <a:off x="3135130" y="2413624"/>
            <a:ext cx="6213600" cy="39168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xmlns="" id="{4D11A8FD-597A-9F46-A0B4-1726BE4A9C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0480548"/>
              </p:ext>
            </p:extLst>
          </p:nvPr>
        </p:nvGraphicFramePr>
        <p:xfrm>
          <a:off x="3189480" y="2488477"/>
          <a:ext cx="6084000" cy="379371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6577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Pymes y Grandes empresas.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62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567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94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36, 48 y 61 meses de plazo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2354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privada + 9%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Comisión 2% (36 meses)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Comisión 2,5 % (48, 61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4C36EA9C-46AB-564A-96D5-77EBD0FD167E}"/>
              </a:ext>
            </a:extLst>
          </p:cNvPr>
          <p:cNvSpPr/>
          <p:nvPr/>
        </p:nvSpPr>
        <p:spPr>
          <a:xfrm>
            <a:off x="1568760" y="3460610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xmlns="" id="{B59F87BE-4C58-5249-AED7-60048E266BD3}"/>
              </a:ext>
            </a:extLst>
          </p:cNvPr>
          <p:cNvCxnSpPr/>
          <p:nvPr/>
        </p:nvCxnSpPr>
        <p:spPr>
          <a:xfrm rot="10800000">
            <a:off x="1047130" y="3284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xmlns="" id="{52B00396-7118-004A-B05C-F4AD5B669BFD}"/>
              </a:ext>
            </a:extLst>
          </p:cNvPr>
          <p:cNvCxnSpPr/>
          <p:nvPr/>
        </p:nvCxnSpPr>
        <p:spPr>
          <a:xfrm rot="10800000">
            <a:off x="1065480" y="464871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xmlns="" id="{D92DC7A7-D93A-6641-98E9-28D6C7BF8E77}"/>
              </a:ext>
            </a:extLst>
          </p:cNvPr>
          <p:cNvCxnSpPr/>
          <p:nvPr/>
        </p:nvCxnSpPr>
        <p:spPr>
          <a:xfrm rot="10800000">
            <a:off x="1047130" y="520184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xmlns="" id="{1670886F-9240-B441-8416-C86E79C17CB6}"/>
              </a:ext>
            </a:extLst>
          </p:cNvPr>
          <p:cNvSpPr/>
          <p:nvPr/>
        </p:nvSpPr>
        <p:spPr>
          <a:xfrm>
            <a:off x="1496616" y="406335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xmlns="" id="{5262D20A-C6D3-AA43-B8B6-90C7D84BAC4A}"/>
              </a:ext>
            </a:extLst>
          </p:cNvPr>
          <p:cNvSpPr/>
          <p:nvPr/>
        </p:nvSpPr>
        <p:spPr>
          <a:xfrm>
            <a:off x="1445498" y="474918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xmlns="" id="{C059F30A-F773-2F4C-B38F-624D26B5535C}"/>
              </a:ext>
            </a:extLst>
          </p:cNvPr>
          <p:cNvSpPr/>
          <p:nvPr/>
        </p:nvSpPr>
        <p:spPr>
          <a:xfrm>
            <a:off x="1208584" y="5476842"/>
            <a:ext cx="190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</a:p>
          <a:p>
            <a:pPr algn="ctr"/>
            <a:r>
              <a:rPr lang="es-AR" b="1" dirty="0">
                <a:solidFill>
                  <a:schemeClr val="bg1"/>
                </a:solidFill>
              </a:rPr>
              <a:t>Y COMISIÓN</a:t>
            </a:r>
            <a:endParaRPr lang="en-US" dirty="0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xmlns="" id="{1AAB03E7-C02E-C542-84E1-75F1CBCBE586}"/>
              </a:ext>
            </a:extLst>
          </p:cNvPr>
          <p:cNvSpPr/>
          <p:nvPr/>
        </p:nvSpPr>
        <p:spPr>
          <a:xfrm>
            <a:off x="1244792" y="263213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xmlns="" id="{3A22420E-C140-D941-A36D-F6EFBE0466EA}"/>
              </a:ext>
            </a:extLst>
          </p:cNvPr>
          <p:cNvCxnSpPr/>
          <p:nvPr/>
        </p:nvCxnSpPr>
        <p:spPr>
          <a:xfrm rot="10800000">
            <a:off x="1155130" y="4005064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2A9EF080-4A3C-0C4F-AC99-CB1816232E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7815" b="28245"/>
          <a:stretch/>
        </p:blipFill>
        <p:spPr>
          <a:xfrm>
            <a:off x="6191072" y="29436"/>
            <a:ext cx="1270000" cy="530635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6430290E-AD22-C64E-B33E-6AC90AB781D7}"/>
              </a:ext>
            </a:extLst>
          </p:cNvPr>
          <p:cNvSpPr txBox="1"/>
          <p:nvPr/>
        </p:nvSpPr>
        <p:spPr>
          <a:xfrm>
            <a:off x="1928664" y="29436"/>
            <a:ext cx="4262408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PROVINCIA LEASING</a:t>
            </a:r>
            <a:endParaRPr lang="es-AR" sz="3200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002F8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98605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8317BDAB-5C48-6F42-889C-37F06EA4E7B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9033F13E-C126-5240-B686-3D9B54DA41C5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58ABA2BD-CC8D-7243-B8C9-E43F8E8D2530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FONDEP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389DD8AB-38EE-134E-AE54-A77D35A6B00B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E2BA9DE8-B8F9-8143-A3AF-8EE8C1965EFB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BD2614A5-5F34-0F4D-AE82-B641AA17EFE0}"/>
              </a:ext>
            </a:extLst>
          </p:cNvPr>
          <p:cNvSpPr/>
          <p:nvPr/>
        </p:nvSpPr>
        <p:spPr>
          <a:xfrm>
            <a:off x="939106" y="2169616"/>
            <a:ext cx="8188860" cy="4254586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D2B71199-0352-7840-B452-DCA3464B3BC8}"/>
              </a:ext>
            </a:extLst>
          </p:cNvPr>
          <p:cNvSpPr/>
          <p:nvPr/>
        </p:nvSpPr>
        <p:spPr>
          <a:xfrm>
            <a:off x="2645477" y="2245445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3CF93010-5A7A-D942-A202-FBD39998012E}"/>
              </a:ext>
            </a:extLst>
          </p:cNvPr>
          <p:cNvSpPr/>
          <p:nvPr/>
        </p:nvSpPr>
        <p:spPr>
          <a:xfrm>
            <a:off x="2864768" y="2676616"/>
            <a:ext cx="6263946" cy="374758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6C05F2A7-C7FA-C74D-A23D-9A1857E14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1563392"/>
              </p:ext>
            </p:extLst>
          </p:nvPr>
        </p:nvGraphicFramePr>
        <p:xfrm>
          <a:off x="2953059" y="2746175"/>
          <a:ext cx="6069514" cy="3549853"/>
        </p:xfrm>
        <a:graphic>
          <a:graphicData uri="http://schemas.openxmlformats.org/drawingml/2006/table">
            <a:tbl>
              <a:tblPr/>
              <a:tblGrid>
                <a:gridCol w="60695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2905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Proyectos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adquisición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bienes de capital muebles, registrables o no, en el marco de una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decisión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destinados a las distintas actividades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económicas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comprendidas en los sectores productores de bienes y servicios.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94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proyecto de inversión (Excluido IVA). Tope $75 millones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065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2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84 meses con hasta 24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diferimiento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la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primera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cuota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991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24% TNA durante 24 meses, luego BADLAR + 6%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834AA7B4-0B8E-A343-899B-226DB4FDF850}"/>
              </a:ext>
            </a:extLst>
          </p:cNvPr>
          <p:cNvSpPr/>
          <p:nvPr/>
        </p:nvSpPr>
        <p:spPr>
          <a:xfrm>
            <a:off x="1420625" y="3877169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84CA8FF7-6C40-604E-BBED-4CDD8CE9FD3E}"/>
              </a:ext>
            </a:extLst>
          </p:cNvPr>
          <p:cNvCxnSpPr/>
          <p:nvPr/>
        </p:nvCxnSpPr>
        <p:spPr>
          <a:xfrm rot="10800000">
            <a:off x="857937" y="385662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4D0554C7-F578-0D42-873D-33A81ED3CE78}"/>
              </a:ext>
            </a:extLst>
          </p:cNvPr>
          <p:cNvCxnSpPr/>
          <p:nvPr/>
        </p:nvCxnSpPr>
        <p:spPr>
          <a:xfrm rot="10800000">
            <a:off x="861534" y="4928099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B4552D0A-0A80-DA4C-BFC9-8E1C3F573774}"/>
              </a:ext>
            </a:extLst>
          </p:cNvPr>
          <p:cNvCxnSpPr/>
          <p:nvPr/>
        </p:nvCxnSpPr>
        <p:spPr>
          <a:xfrm rot="10800000">
            <a:off x="875937" y="5495145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EE7FB709-5D0B-E946-AE47-D777A618FE51}"/>
              </a:ext>
            </a:extLst>
          </p:cNvPr>
          <p:cNvSpPr/>
          <p:nvPr/>
        </p:nvSpPr>
        <p:spPr>
          <a:xfrm>
            <a:off x="1335683" y="44527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FBEC0B2F-62B1-D146-A042-F3B773B35E4C}"/>
              </a:ext>
            </a:extLst>
          </p:cNvPr>
          <p:cNvSpPr/>
          <p:nvPr/>
        </p:nvSpPr>
        <p:spPr>
          <a:xfrm>
            <a:off x="1335683" y="5017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B3363143-A8C4-3E4D-BE8E-D7717EEDDDC4}"/>
              </a:ext>
            </a:extLst>
          </p:cNvPr>
          <p:cNvSpPr/>
          <p:nvPr/>
        </p:nvSpPr>
        <p:spPr>
          <a:xfrm>
            <a:off x="1042625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945E7CAF-CD78-F74C-B1CE-2583FFE665A7}"/>
              </a:ext>
            </a:extLst>
          </p:cNvPr>
          <p:cNvSpPr/>
          <p:nvPr/>
        </p:nvSpPr>
        <p:spPr>
          <a:xfrm>
            <a:off x="1060625" y="326211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800A4D86-828F-214D-B963-E38E6009C56B}"/>
              </a:ext>
            </a:extLst>
          </p:cNvPr>
          <p:cNvCxnSpPr/>
          <p:nvPr/>
        </p:nvCxnSpPr>
        <p:spPr>
          <a:xfrm rot="10800000">
            <a:off x="913939" y="4394426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BAA5A3F2-AE12-AF4A-8B0B-90204A901F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70AB6C40-2458-6A4D-A386-10B510F1334D}"/>
              </a:ext>
            </a:extLst>
          </p:cNvPr>
          <p:cNvSpPr txBox="1"/>
          <p:nvPr/>
        </p:nvSpPr>
        <p:spPr>
          <a:xfrm>
            <a:off x="3260812" y="1713362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</a:t>
            </a: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MUJERES QUE LIDERAN</a:t>
            </a: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9733634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A69471F1-9185-E541-9FB3-99E394F0DCE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30CC3FB3-CC1C-0145-86EF-43D6B4813BF1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30A005F7-B2B0-B345-BE5A-9606A7210276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 inversión productiva –</a:t>
            </a:r>
          </a:p>
          <a:p>
            <a:pPr algn="ctr"/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BC0A9E7F-1778-1541-BD41-3831C5EBC3AC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5EC1CD6-529C-704B-917A-4907AAF95975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2BEBB74-E2D0-604B-8339-F487015E5FCD}"/>
              </a:ext>
            </a:extLst>
          </p:cNvPr>
          <p:cNvSpPr/>
          <p:nvPr/>
        </p:nvSpPr>
        <p:spPr>
          <a:xfrm>
            <a:off x="1028768" y="1844823"/>
            <a:ext cx="8099198" cy="4814997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FF0E15DC-FCFC-2D43-91F4-BF7BC684AD6E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745352E3-C5CC-DB42-B764-6AAD282901C4}"/>
              </a:ext>
            </a:extLst>
          </p:cNvPr>
          <p:cNvSpPr/>
          <p:nvPr/>
        </p:nvSpPr>
        <p:spPr>
          <a:xfrm>
            <a:off x="2891937" y="2418046"/>
            <a:ext cx="6236777" cy="424177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EF274566-3C75-4546-8ED5-204B19BDE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2905972"/>
              </p:ext>
            </p:extLst>
          </p:nvPr>
        </p:nvGraphicFramePr>
        <p:xfrm>
          <a:off x="2954736" y="2521268"/>
          <a:ext cx="6084000" cy="4035329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xmlns="" val="2700365894"/>
                    </a:ext>
                  </a:extLst>
                </a:gridCol>
              </a:tblGrid>
              <a:tr h="831572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Proyectos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adquisición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bienes de capital muebles, registrables o no, en el marco de una decisión de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inversión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destinados a las distintas actividades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económicas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comprendidas en los sectores productores de bienes y servicios.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551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$160 millones o equivalente en dólares (Pymes)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$300 millones o equivalente en dólares 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257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 / 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71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84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8128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+ 6% con tope 36% TNA los primeros 24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LIBOR + 7,5%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D9B72F6F-5FF5-C14E-ADB2-E8D00CAAD3D6}"/>
              </a:ext>
            </a:extLst>
          </p:cNvPr>
          <p:cNvSpPr/>
          <p:nvPr/>
        </p:nvSpPr>
        <p:spPr>
          <a:xfrm>
            <a:off x="1415937" y="394802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54B1B39C-FC8B-9547-8BC7-C3D1CD4F1BDE}"/>
              </a:ext>
            </a:extLst>
          </p:cNvPr>
          <p:cNvCxnSpPr/>
          <p:nvPr/>
        </p:nvCxnSpPr>
        <p:spPr>
          <a:xfrm rot="10800000">
            <a:off x="821189" y="361721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FEC942F2-4EEA-CB4D-91E0-3ED8C78D4BBE}"/>
              </a:ext>
            </a:extLst>
          </p:cNvPr>
          <p:cNvCxnSpPr/>
          <p:nvPr/>
        </p:nvCxnSpPr>
        <p:spPr>
          <a:xfrm rot="10800000">
            <a:off x="829988" y="5135435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F3C03B9C-20C0-A44C-964B-24970745BBF5}"/>
              </a:ext>
            </a:extLst>
          </p:cNvPr>
          <p:cNvCxnSpPr/>
          <p:nvPr/>
        </p:nvCxnSpPr>
        <p:spPr>
          <a:xfrm rot="10800000">
            <a:off x="839189" y="5699081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E4E1D6D0-341F-9C41-8809-C424E8161AC4}"/>
              </a:ext>
            </a:extLst>
          </p:cNvPr>
          <p:cNvSpPr/>
          <p:nvPr/>
        </p:nvSpPr>
        <p:spPr>
          <a:xfrm>
            <a:off x="1330995" y="462734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54A7F7B3-2249-3049-9629-AE17BDD81329}"/>
              </a:ext>
            </a:extLst>
          </p:cNvPr>
          <p:cNvSpPr/>
          <p:nvPr/>
        </p:nvSpPr>
        <p:spPr>
          <a:xfrm>
            <a:off x="1330995" y="5176393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291DF194-2126-274D-804B-BF202B79BCAA}"/>
              </a:ext>
            </a:extLst>
          </p:cNvPr>
          <p:cNvSpPr/>
          <p:nvPr/>
        </p:nvSpPr>
        <p:spPr>
          <a:xfrm>
            <a:off x="1037937" y="58750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5BF3D899-99E9-1E4D-BED6-B33F281FFA5E}"/>
              </a:ext>
            </a:extLst>
          </p:cNvPr>
          <p:cNvSpPr/>
          <p:nvPr/>
        </p:nvSpPr>
        <p:spPr>
          <a:xfrm>
            <a:off x="1055937" y="2943479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CF504F14-A57D-4343-A4A2-59EE2CD2F1BA}"/>
              </a:ext>
            </a:extLst>
          </p:cNvPr>
          <p:cNvCxnSpPr/>
          <p:nvPr/>
        </p:nvCxnSpPr>
        <p:spPr>
          <a:xfrm rot="10800000">
            <a:off x="939106" y="456901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1CFC3953-768B-6048-BC56-EB1C7C6F2E7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693408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734010" y="252488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019762" y="203164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220090" y="213627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948588" y="260486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2047385"/>
              </p:ext>
            </p:extLst>
          </p:nvPr>
        </p:nvGraphicFramePr>
        <p:xfrm>
          <a:off x="3002938" y="2661942"/>
          <a:ext cx="6084000" cy="3778626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xmlns="" val="599721867"/>
                    </a:ext>
                  </a:extLst>
                </a:gridCol>
              </a:tblGrid>
              <a:tr h="88187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Pymes y no Pymes para la c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ompra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insumos, materia prima, combustible, etc. (se excluye el pago de impuestos o cancelación de pasivos).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409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$30.000.000 (micro y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pequeñas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); hasta $50.000.000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medianas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); hasta $80.000.000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grandes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19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36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36 </a:t>
                      </a:r>
                      <a:r>
                        <a:rPr lang="en-US" sz="1500" b="0" i="0" u="none" strike="noStrike" cap="none" spc="0" baseline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meses</a:t>
                      </a: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Privada + 6%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(Pymes)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Privada +8%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395016" y="382156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860588" y="354222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896026" y="498397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896588" y="559448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310074" y="447991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320334" y="509202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076588" y="581210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058250" y="289574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968588" y="440790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34072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xmlns="" id="{044F74A9-7191-2047-8DF8-A4C995B260ED}"/>
              </a:ext>
            </a:extLst>
          </p:cNvPr>
          <p:cNvSpPr txBox="1"/>
          <p:nvPr/>
        </p:nvSpPr>
        <p:spPr>
          <a:xfrm>
            <a:off x="1856656" y="0"/>
            <a:ext cx="5688632" cy="61555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4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RESUMEN EJECUTIVO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833C124E-D4A4-B547-B65C-D63FDB4C84BE}"/>
              </a:ext>
            </a:extLst>
          </p:cNvPr>
          <p:cNvSpPr txBox="1"/>
          <p:nvPr/>
        </p:nvSpPr>
        <p:spPr>
          <a:xfrm>
            <a:off x="1208584" y="1484784"/>
            <a:ext cx="824491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dirty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Desde ADIMRA se realiza un informe mensual que presenta las principales líneas de financiamiento existentes para empresas, pymes y micro empresas de los principales bancos del pais.</a:t>
            </a:r>
            <a:endParaRPr kumimoji="0" lang="es-AR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CFF0D91-13D1-474C-BEC5-5D8266B23F6F}"/>
              </a:ext>
            </a:extLst>
          </p:cNvPr>
          <p:cNvSpPr txBox="1"/>
          <p:nvPr/>
        </p:nvSpPr>
        <p:spPr>
          <a:xfrm>
            <a:off x="1208584" y="2996952"/>
            <a:ext cx="824491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2400" b="0" i="0" u="none" strike="noStrike" cap="none" spc="0" normalizeH="0" baseline="0" dirty="0">
                <a:ln>
                  <a:noFill/>
                </a:ln>
                <a:solidFill>
                  <a:srgbClr val="639DD7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El objetivo de este informe </a:t>
            </a:r>
            <a:r>
              <a:rPr lang="es-AR" sz="2400" dirty="0">
                <a:solidFill>
                  <a:srgbClr val="639DD7"/>
                </a:solidFill>
              </a:rPr>
              <a:t>es </a:t>
            </a:r>
            <a:r>
              <a:rPr kumimoji="0" lang="es-AR" sz="2400" b="0" i="0" u="none" strike="noStrike" cap="none" spc="0" normalizeH="0" baseline="0" dirty="0">
                <a:ln>
                  <a:noFill/>
                </a:ln>
                <a:solidFill>
                  <a:srgbClr val="639DD7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que los socios de ADIMRA puedan acceder de manera condensada a la información y las novedades en materia de financiamiento bancario. </a:t>
            </a:r>
          </a:p>
        </p:txBody>
      </p:sp>
      <p:pic>
        <p:nvPicPr>
          <p:cNvPr id="5" name="Gráfico 4" descr="Documento">
            <a:extLst>
              <a:ext uri="{FF2B5EF4-FFF2-40B4-BE49-F238E27FC236}">
                <a16:creationId xmlns:a16="http://schemas.microsoft.com/office/drawing/2014/main" xmlns="" id="{5C3F247F-1393-DD48-A5E1-ECF102AD65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2480" y="1833972"/>
            <a:ext cx="781236" cy="781236"/>
          </a:xfrm>
          <a:prstGeom prst="rect">
            <a:avLst/>
          </a:prstGeom>
        </p:spPr>
      </p:pic>
      <p:pic>
        <p:nvPicPr>
          <p:cNvPr id="10" name="Gráfico 9" descr="Banco">
            <a:extLst>
              <a:ext uri="{FF2B5EF4-FFF2-40B4-BE49-F238E27FC236}">
                <a16:creationId xmlns:a16="http://schemas.microsoft.com/office/drawing/2014/main" xmlns="" id="{CECEAAAC-7FF8-FC4E-843C-7664E68444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270" y="3203114"/>
            <a:ext cx="781236" cy="781236"/>
          </a:xfrm>
          <a:prstGeom prst="rect">
            <a:avLst/>
          </a:prstGeom>
        </p:spPr>
      </p:pic>
      <p:pic>
        <p:nvPicPr>
          <p:cNvPr id="12" name="Gráfico 11" descr="Persona con idea">
            <a:extLst>
              <a:ext uri="{FF2B5EF4-FFF2-40B4-BE49-F238E27FC236}">
                <a16:creationId xmlns:a16="http://schemas.microsoft.com/office/drawing/2014/main" xmlns="" id="{7951477B-2B61-2445-9D2E-1E6A84EA2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6714" y="4572255"/>
            <a:ext cx="781236" cy="78123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F5EEE0CD-2D9C-4542-A1D6-75B5388FBD08}"/>
              </a:ext>
            </a:extLst>
          </p:cNvPr>
          <p:cNvSpPr txBox="1"/>
          <p:nvPr/>
        </p:nvSpPr>
        <p:spPr>
          <a:xfrm>
            <a:off x="1208584" y="4509120"/>
            <a:ext cx="842493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dirty="0">
                <a:solidFill>
                  <a:schemeClr val="bg1">
                    <a:lumMod val="50000"/>
                  </a:schemeClr>
                </a:solidFill>
              </a:rPr>
              <a:t>De este modo, se tendrá al alcance las principales alternativas bancarias para apalancar la activdad con el instrumento que más se adecue a las necesidades de financiamiento de cada empresa.</a:t>
            </a:r>
            <a:endParaRPr kumimoji="0" lang="es-AR" sz="2400" b="0" i="0" u="none" strike="noStrike" cap="none" spc="0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04622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 con aval de Garantizar 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GARANTIZAR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4404044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Pymes y no Pymes con aval de Garantizar para la c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ompra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de insumos, materia prima, combustible, etc. (se excluye el pago de impuestos o cancelación de pasivos).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$30.000.000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</a:t>
                      </a:r>
                      <a:r>
                        <a:rPr lang="en-US" sz="1500" b="0" i="0" u="none" strike="noStrike" cap="none" spc="0" baseline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meses</a:t>
                      </a:r>
                      <a:r>
                        <a:rPr lang="en-US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24%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415937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330995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330995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037937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042142" y="285460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719543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6F51DAA5-BD16-6342-89CC-85B57138C05D}"/>
              </a:ext>
            </a:extLst>
          </p:cNvPr>
          <p:cNvSpPr/>
          <p:nvPr/>
        </p:nvSpPr>
        <p:spPr>
          <a:xfrm>
            <a:off x="2288704" y="893659"/>
            <a:ext cx="6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Descuento de cheques de pago diferido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Factoring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3CFD806F-40D3-644D-8B84-87C427FF894B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xmlns="" id="{AF9334F7-1531-A841-BEE9-921C5080C4F2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7285A396-165B-7A4A-8A39-0F00ADE7407D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xmlns="" id="{34755F71-85A3-7444-A820-C597ABE30DBB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DESCUENTO- CESIÓN - FACTORING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343DB5A4-5992-564F-A20C-A3E3837AD745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xmlns="" id="{0F120158-0523-6040-A243-88126402B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9873653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Todo tipo de empresa que desee adelantar fondos contra la cesión de </a:t>
                      </a:r>
                      <a:r>
                        <a:rPr lang="es-ES" sz="1500" b="1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CPD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o </a:t>
                      </a:r>
                      <a:r>
                        <a:rPr lang="es-ES" sz="1500" b="1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facturas de crédito electrónicas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+ 4 % hasta 90 días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BADLAR + 6% más de 90 días.  (*)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A2632AD8-3EEC-7C4C-B002-D65FB730D0C4}"/>
              </a:ext>
            </a:extLst>
          </p:cNvPr>
          <p:cNvSpPr/>
          <p:nvPr/>
        </p:nvSpPr>
        <p:spPr>
          <a:xfrm>
            <a:off x="1352736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xmlns="" id="{EAA954D6-A727-174F-9696-1934007627A5}"/>
              </a:ext>
            </a:extLst>
          </p:cNvPr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xmlns="" id="{995CF1EB-25DA-EE49-9A03-2757DB6C336E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xmlns="" id="{33C37B22-7076-B44D-B6F8-F843C2310C6B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xmlns="" id="{65639BC6-3936-AA42-9DD5-A5D0177259F7}"/>
              </a:ext>
            </a:extLst>
          </p:cNvPr>
          <p:cNvSpPr/>
          <p:nvPr/>
        </p:nvSpPr>
        <p:spPr>
          <a:xfrm>
            <a:off x="1280592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xmlns="" id="{DF784603-3C0E-EE4C-A6E3-B61AE29EF6FD}"/>
              </a:ext>
            </a:extLst>
          </p:cNvPr>
          <p:cNvSpPr/>
          <p:nvPr/>
        </p:nvSpPr>
        <p:spPr>
          <a:xfrm>
            <a:off x="1290852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xmlns="" id="{F667D86E-19A8-684B-BCF5-3100C974B171}"/>
              </a:ext>
            </a:extLst>
          </p:cNvPr>
          <p:cNvSpPr/>
          <p:nvPr/>
        </p:nvSpPr>
        <p:spPr>
          <a:xfrm>
            <a:off x="1047106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xmlns="" id="{87E0ADD6-0410-7841-924F-3903D0A02890}"/>
              </a:ext>
            </a:extLst>
          </p:cNvPr>
          <p:cNvSpPr/>
          <p:nvPr/>
        </p:nvSpPr>
        <p:spPr>
          <a:xfrm>
            <a:off x="1028768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xmlns="" id="{9AC86726-FDD7-FF44-B15B-63CEFDE1D2B2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29 CuadroTexto">
            <a:extLst>
              <a:ext uri="{FF2B5EF4-FFF2-40B4-BE49-F238E27FC236}">
                <a16:creationId xmlns:a16="http://schemas.microsoft.com/office/drawing/2014/main" xmlns="" id="{F9DF7A88-70C2-8C42-B814-0C8770467A3F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2" name="32 CuadroTexto">
            <a:extLst>
              <a:ext uri="{FF2B5EF4-FFF2-40B4-BE49-F238E27FC236}">
                <a16:creationId xmlns:a16="http://schemas.microsoft.com/office/drawing/2014/main" xmlns="" id="{08872918-57D0-0043-87CA-83E8DBA4119D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xmlns="" id="{0837EDA7-563E-7344-8D41-BC3DA3E17B6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812D6647-B2BD-564F-82E3-0985DA4B4F82}"/>
              </a:ext>
            </a:extLst>
          </p:cNvPr>
          <p:cNvSpPr txBox="1"/>
          <p:nvPr/>
        </p:nvSpPr>
        <p:spPr>
          <a:xfrm>
            <a:off x="1319465" y="6418510"/>
            <a:ext cx="7782552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dirty="0">
                <a:solidFill>
                  <a:srgbClr val="005086"/>
                </a:solidFill>
              </a:rPr>
              <a:t>*En el caso de ECHEQS y factura electrónica, se bonifica 1 p.p</a:t>
            </a: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43445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B8C623ED-201F-F849-AAB8-40E296EBBB62}"/>
              </a:ext>
            </a:extLst>
          </p:cNvPr>
          <p:cNvSpPr/>
          <p:nvPr/>
        </p:nvSpPr>
        <p:spPr>
          <a:xfrm>
            <a:off x="1860690" y="925142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-Línea de financiamiento de la producción con destino al mercado externo -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FONDEP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2BF7BBF4-968D-834E-BA2F-01AB1FCEE24E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 dirty="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dirty="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 dirty="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3EA63766-85DD-BB42-BDCB-609C3C48CE41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xmlns="" id="{8EA1D633-E414-9E4D-9262-E1C855FEEF29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C877703E-2E57-D74B-9215-7D03BFF353DE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xmlns="" id="{69E4E87B-5CFE-7342-95A5-12C61AFA8603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 – PREFINANCIACION EXPO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5C9B2538-4C23-2145-A141-AA3DDB79DA4C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xmlns="" id="{0E9869A6-C162-C24D-AAF9-351360E7A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4407916"/>
              </p:ext>
            </p:extLst>
          </p:nvPr>
        </p:nvGraphicFramePr>
        <p:xfrm>
          <a:off x="2973456" y="2475122"/>
          <a:ext cx="6084000" cy="3704371"/>
        </p:xfrm>
        <a:graphic>
          <a:graphicData uri="http://schemas.openxmlformats.org/drawingml/2006/table">
            <a:tbl>
              <a:tblPr/>
              <a:tblGrid>
                <a:gridCol w="304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2000">
                  <a:extLst>
                    <a:ext uri="{9D8B030D-6E8A-4147-A177-3AD203B41FA5}">
                      <a16:colId xmlns:a16="http://schemas.microsoft.com/office/drawing/2014/main" xmlns="" val="4294493824"/>
                    </a:ext>
                  </a:extLst>
                </a:gridCol>
              </a:tblGrid>
              <a:tr h="104400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Financiamiento de la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producción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con destino al mercado externo de: productos primarios, manufacturas de origen agropecuario y de origen industrial,  y servicios en general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no frecuente: US$200.000 dólares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tradicional: US$300.000 dólares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924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77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 no frecuente:​ ​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Fija 4,00%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Exportadores frecuentes:​ ​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Fija 4,50%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798CBB77-FD0C-6B41-A950-53325C6DA1FA}"/>
              </a:ext>
            </a:extLst>
          </p:cNvPr>
          <p:cNvSpPr/>
          <p:nvPr/>
        </p:nvSpPr>
        <p:spPr>
          <a:xfrm>
            <a:off x="1415937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xmlns="" id="{4FD277B7-A412-4345-B460-E4D0F4C7DE4C}"/>
              </a:ext>
            </a:extLst>
          </p:cNvPr>
          <p:cNvCxnSpPr/>
          <p:nvPr/>
        </p:nvCxnSpPr>
        <p:spPr>
          <a:xfrm rot="10800000">
            <a:off x="843205" y="351266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xmlns="" id="{895DF02F-6AAB-AF4B-A60B-17EC1CB8F481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xmlns="" id="{5AB10D06-0D01-E244-B0A8-5CB89A5BAF4E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xmlns="" id="{861C54E9-5F8D-0E40-9BBE-BBB90029E563}"/>
              </a:ext>
            </a:extLst>
          </p:cNvPr>
          <p:cNvSpPr/>
          <p:nvPr/>
        </p:nvSpPr>
        <p:spPr>
          <a:xfrm>
            <a:off x="1330995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xmlns="" id="{56EBD16A-9D1E-2A49-9FB9-4FFF82C041DE}"/>
              </a:ext>
            </a:extLst>
          </p:cNvPr>
          <p:cNvSpPr/>
          <p:nvPr/>
        </p:nvSpPr>
        <p:spPr>
          <a:xfrm>
            <a:off x="1330995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xmlns="" id="{C1A2FCF0-EA25-9145-8C6F-F096A2D56828}"/>
              </a:ext>
            </a:extLst>
          </p:cNvPr>
          <p:cNvSpPr/>
          <p:nvPr/>
        </p:nvSpPr>
        <p:spPr>
          <a:xfrm>
            <a:off x="1037937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xmlns="" id="{0BA15099-C731-4348-9484-673ADAD80F83}"/>
              </a:ext>
            </a:extLst>
          </p:cNvPr>
          <p:cNvSpPr/>
          <p:nvPr/>
        </p:nvSpPr>
        <p:spPr>
          <a:xfrm>
            <a:off x="1055937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xmlns="" id="{6DD47FDB-FCFF-944E-8F43-EF65BD424B6D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32 CuadroTexto">
            <a:extLst>
              <a:ext uri="{FF2B5EF4-FFF2-40B4-BE49-F238E27FC236}">
                <a16:creationId xmlns:a16="http://schemas.microsoft.com/office/drawing/2014/main" xmlns="" id="{53E8BEE3-108A-C54D-8D89-8DD8C373EBF0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81B33273-45A3-214B-B5EC-A08B897C10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486680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BICE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812008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financiamiento para adquisición de bienes de capital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345132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920552" y="233364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211044" y="1844824"/>
            <a:ext cx="8137686" cy="44856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406632" y="194503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 – PYMES - GRANDES EMPRESAS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3135130" y="2413624"/>
            <a:ext cx="6213600" cy="39168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3261934"/>
              </p:ext>
            </p:extLst>
          </p:nvPr>
        </p:nvGraphicFramePr>
        <p:xfrm>
          <a:off x="3172499" y="2488475"/>
          <a:ext cx="6100982" cy="3748837"/>
        </p:xfrm>
        <a:graphic>
          <a:graphicData uri="http://schemas.openxmlformats.org/drawingml/2006/table">
            <a:tbl>
              <a:tblPr/>
              <a:tblGrid>
                <a:gridCol w="30504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0491">
                  <a:extLst>
                    <a:ext uri="{9D8B030D-6E8A-4147-A177-3AD203B41FA5}">
                      <a16:colId xmlns:a16="http://schemas.microsoft.com/office/drawing/2014/main" xmlns="" val="2418435305"/>
                    </a:ext>
                  </a:extLst>
                </a:gridCol>
              </a:tblGrid>
              <a:tr h="837950">
                <a:tc gridSpan="2"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Compra de bienes de capital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591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394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49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 ( Para inmuebles 120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9089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Bienes nacionales: 36% TNA hasta 24 meses.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+ 6%.</a:t>
                      </a: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Bienes importados: </a:t>
                      </a:r>
                    </a:p>
                    <a:p>
                      <a:pPr marL="0" marR="0" lvl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+ 6%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568760" y="3460610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1047130" y="3284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1065480" y="464871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1047130" y="520184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496616" y="406335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445498" y="4749185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57" name="25 Rectángulo"/>
          <p:cNvSpPr/>
          <p:nvPr/>
        </p:nvSpPr>
        <p:spPr>
          <a:xfrm>
            <a:off x="1208584" y="5476842"/>
            <a:ext cx="1908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244792" y="263213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1155130" y="4005064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3040" y="81955"/>
            <a:ext cx="13335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699179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848544" y="667619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Todos los sectores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879111" y="2410071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848544" y="1916832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10 Rectángulo redondeado"/>
          <p:cNvSpPr/>
          <p:nvPr/>
        </p:nvSpPr>
        <p:spPr>
          <a:xfrm>
            <a:off x="2803811" y="2490053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9 Rectángulo"/>
          <p:cNvSpPr/>
          <p:nvPr/>
        </p:nvSpPr>
        <p:spPr>
          <a:xfrm>
            <a:off x="3148978" y="2021459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</a:t>
            </a:r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4873926"/>
              </p:ext>
            </p:extLst>
          </p:nvPr>
        </p:nvGraphicFramePr>
        <p:xfrm>
          <a:off x="2917783" y="2547129"/>
          <a:ext cx="6323207" cy="3603863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; Prestadores de servicios de salud humana; Empresas no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que destinen los fondos para la adquisición de maquinarias o equipos producidos por 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endParaRPr lang="es-ES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del valor de la Inversión incluido el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36 meses a 48 meses . Con 10 meses de diferimiento en el pago de capital en caso de elegir la financiación de hasta 36 cuotas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268085" y="3501920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931346" y="5623918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950054" y="2711051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35" name="23 Rectángulo"/>
          <p:cNvSpPr/>
          <p:nvPr/>
        </p:nvSpPr>
        <p:spPr>
          <a:xfrm>
            <a:off x="1235926" y="4322544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35926" y="4975527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8A6600FC-4EEE-834F-B1B1-B4D7DD152209}"/>
              </a:ext>
            </a:extLst>
          </p:cNvPr>
          <p:cNvCxnSpPr/>
          <p:nvPr/>
        </p:nvCxnSpPr>
        <p:spPr>
          <a:xfrm rot="10800000">
            <a:off x="845476" y="335771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FC8EB3CE-4EE2-A54E-A26B-380B0BE42EB2}"/>
              </a:ext>
            </a:extLst>
          </p:cNvPr>
          <p:cNvCxnSpPr/>
          <p:nvPr/>
        </p:nvCxnSpPr>
        <p:spPr>
          <a:xfrm rot="10800000">
            <a:off x="772889" y="41565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xmlns="" id="{11FDD7F3-5F04-1840-A4D2-073DEB89D9C5}"/>
              </a:ext>
            </a:extLst>
          </p:cNvPr>
          <p:cNvCxnSpPr/>
          <p:nvPr/>
        </p:nvCxnSpPr>
        <p:spPr>
          <a:xfrm rot="10800000">
            <a:off x="800012" y="474962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13 Conector recto">
            <a:extLst>
              <a:ext uri="{FF2B5EF4-FFF2-40B4-BE49-F238E27FC236}">
                <a16:creationId xmlns:a16="http://schemas.microsoft.com/office/drawing/2014/main" xmlns="" id="{A871F624-2653-824E-87A6-C4F4D9FF6F00}"/>
              </a:ext>
            </a:extLst>
          </p:cNvPr>
          <p:cNvCxnSpPr/>
          <p:nvPr/>
        </p:nvCxnSpPr>
        <p:spPr>
          <a:xfrm rot="10800000">
            <a:off x="788948" y="542895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698572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FADA63DC-753F-9B48-88B3-D1A9A4463497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96859AA8-35FE-614C-9F7B-D848ADF04476}"/>
              </a:ext>
            </a:extLst>
          </p:cNvPr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trabajo– Todos los sectores económicos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86ED61FC-110D-1E46-82C5-16F7B5E3BE92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E0CC9864-A1DB-794C-9834-776666CCFCA7}"/>
              </a:ext>
            </a:extLst>
          </p:cNvPr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BAD67B12-31FC-8845-AC7A-6EC29F136396}"/>
              </a:ext>
            </a:extLst>
          </p:cNvPr>
          <p:cNvSpPr txBox="1"/>
          <p:nvPr/>
        </p:nvSpPr>
        <p:spPr>
          <a:xfrm>
            <a:off x="957933" y="2698103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93FFB06A-B6B2-264F-AD04-C2B512B14A15}"/>
              </a:ext>
            </a:extLst>
          </p:cNvPr>
          <p:cNvSpPr/>
          <p:nvPr/>
        </p:nvSpPr>
        <p:spPr>
          <a:xfrm>
            <a:off x="927366" y="2204864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BA3AF937-E7F2-6C46-8279-8082BAD4DBA9}"/>
              </a:ext>
            </a:extLst>
          </p:cNvPr>
          <p:cNvSpPr/>
          <p:nvPr/>
        </p:nvSpPr>
        <p:spPr>
          <a:xfrm>
            <a:off x="2882633" y="2778085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xmlns="" id="{E16D1235-AE35-D144-A4E2-133661B46A2D}"/>
              </a:ext>
            </a:extLst>
          </p:cNvPr>
          <p:cNvSpPr/>
          <p:nvPr/>
        </p:nvSpPr>
        <p:spPr>
          <a:xfrm>
            <a:off x="3227800" y="2309491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 PYMES</a:t>
            </a:r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7CAED7F8-8635-8846-BF7F-2041A032F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95969"/>
              </p:ext>
            </p:extLst>
          </p:nvPr>
        </p:nvGraphicFramePr>
        <p:xfrm>
          <a:off x="2996605" y="2835161"/>
          <a:ext cx="6323207" cy="3477777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capital de trabajo, insumos, materias primas, etc.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264142BD-784A-FE4A-B402-4ABD807C3CA5}"/>
              </a:ext>
            </a:extLst>
          </p:cNvPr>
          <p:cNvSpPr/>
          <p:nvPr/>
        </p:nvSpPr>
        <p:spPr>
          <a:xfrm>
            <a:off x="1346907" y="3789952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2" name="25 Rectángulo">
            <a:extLst>
              <a:ext uri="{FF2B5EF4-FFF2-40B4-BE49-F238E27FC236}">
                <a16:creationId xmlns:a16="http://schemas.microsoft.com/office/drawing/2014/main" xmlns="" id="{570A06D0-C528-FA4D-84A4-5EEC913A8D80}"/>
              </a:ext>
            </a:extLst>
          </p:cNvPr>
          <p:cNvSpPr/>
          <p:nvPr/>
        </p:nvSpPr>
        <p:spPr>
          <a:xfrm>
            <a:off x="1010168" y="5911950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3" name="19 Rectángulo">
            <a:extLst>
              <a:ext uri="{FF2B5EF4-FFF2-40B4-BE49-F238E27FC236}">
                <a16:creationId xmlns:a16="http://schemas.microsoft.com/office/drawing/2014/main" xmlns="" id="{BF9C0FFA-1708-1345-9CC9-BB5B005E641A}"/>
              </a:ext>
            </a:extLst>
          </p:cNvPr>
          <p:cNvSpPr/>
          <p:nvPr/>
        </p:nvSpPr>
        <p:spPr>
          <a:xfrm>
            <a:off x="1028876" y="2999083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05F572B0-4AFE-BA4F-81A3-CE874147FB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73EB97A0-631E-544B-B203-1472A1613DA1}"/>
              </a:ext>
            </a:extLst>
          </p:cNvPr>
          <p:cNvSpPr/>
          <p:nvPr/>
        </p:nvSpPr>
        <p:spPr>
          <a:xfrm>
            <a:off x="1314748" y="4610576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CDA21DFC-0D65-E14D-88A7-21C60AEFC6EF}"/>
              </a:ext>
            </a:extLst>
          </p:cNvPr>
          <p:cNvSpPr/>
          <p:nvPr/>
        </p:nvSpPr>
        <p:spPr>
          <a:xfrm>
            <a:off x="1314748" y="5263559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xmlns="" id="{DF072045-0A19-0442-AFE1-62043F983C41}"/>
              </a:ext>
            </a:extLst>
          </p:cNvPr>
          <p:cNvCxnSpPr/>
          <p:nvPr/>
        </p:nvCxnSpPr>
        <p:spPr>
          <a:xfrm rot="10800000">
            <a:off x="924298" y="364574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3 Conector recto">
            <a:extLst>
              <a:ext uri="{FF2B5EF4-FFF2-40B4-BE49-F238E27FC236}">
                <a16:creationId xmlns:a16="http://schemas.microsoft.com/office/drawing/2014/main" xmlns="" id="{1CB794C8-62F9-0A43-B6DE-022915BC3EBF}"/>
              </a:ext>
            </a:extLst>
          </p:cNvPr>
          <p:cNvCxnSpPr/>
          <p:nvPr/>
        </p:nvCxnSpPr>
        <p:spPr>
          <a:xfrm rot="10800000">
            <a:off x="851711" y="444455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3 Conector recto">
            <a:extLst>
              <a:ext uri="{FF2B5EF4-FFF2-40B4-BE49-F238E27FC236}">
                <a16:creationId xmlns:a16="http://schemas.microsoft.com/office/drawing/2014/main" xmlns="" id="{6788FFB3-24FF-764A-AD3D-A776E81D90C7}"/>
              </a:ext>
            </a:extLst>
          </p:cNvPr>
          <p:cNvCxnSpPr/>
          <p:nvPr/>
        </p:nvCxnSpPr>
        <p:spPr>
          <a:xfrm rot="10800000">
            <a:off x="878834" y="503765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3 Conector recto">
            <a:extLst>
              <a:ext uri="{FF2B5EF4-FFF2-40B4-BE49-F238E27FC236}">
                <a16:creationId xmlns:a16="http://schemas.microsoft.com/office/drawing/2014/main" xmlns="" id="{C41DCB57-BD05-5F48-B9B6-F13C55D04B04}"/>
              </a:ext>
            </a:extLst>
          </p:cNvPr>
          <p:cNvCxnSpPr/>
          <p:nvPr/>
        </p:nvCxnSpPr>
        <p:spPr>
          <a:xfrm rot="10800000">
            <a:off x="867770" y="571698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62462958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</a:t>
            </a:r>
            <a:r>
              <a:rPr lang="es-ES" sz="2200" dirty="0">
                <a:solidFill>
                  <a:srgbClr val="005086"/>
                </a:solidFill>
              </a:rPr>
              <a:t>descuento de cheques – Todos los sectores económicos.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84648" y="44624"/>
            <a:ext cx="5954434" cy="5539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000">
                <a:solidFill>
                  <a:srgbClr val="117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sp>
        <p:nvSpPr>
          <p:cNvPr id="19" name="Bonificación de Tasa:"/>
          <p:cNvSpPr txBox="1"/>
          <p:nvPr/>
        </p:nvSpPr>
        <p:spPr>
          <a:xfrm>
            <a:off x="666720" y="2521305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940182" y="2018088"/>
            <a:ext cx="8154000" cy="3996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10 Rectángulo redondeado"/>
          <p:cNvSpPr/>
          <p:nvPr/>
        </p:nvSpPr>
        <p:spPr>
          <a:xfrm>
            <a:off x="2881298" y="2601288"/>
            <a:ext cx="6209608" cy="3420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3538001"/>
              </p:ext>
            </p:extLst>
          </p:nvPr>
        </p:nvGraphicFramePr>
        <p:xfrm>
          <a:off x="2973456" y="2671008"/>
          <a:ext cx="6011992" cy="1219288"/>
        </p:xfrm>
        <a:graphic>
          <a:graphicData uri="http://schemas.openxmlformats.org/drawingml/2006/table">
            <a:tbl>
              <a:tblPr/>
              <a:tblGrid>
                <a:gridCol w="6011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1928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; Prestadores de servicios de salud humana que deseen descontar cheques de pago diferido.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28" name="13 Conector recto"/>
          <p:cNvCxnSpPr/>
          <p:nvPr/>
        </p:nvCxnSpPr>
        <p:spPr>
          <a:xfrm rot="10800000">
            <a:off x="793298" y="388870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829298" y="525686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38224" y="410632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6" name="24 Rectángulo"/>
          <p:cNvSpPr/>
          <p:nvPr/>
        </p:nvSpPr>
        <p:spPr>
          <a:xfrm>
            <a:off x="1238224" y="4754392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7" name="25 Rectángulo"/>
          <p:cNvSpPr/>
          <p:nvPr/>
        </p:nvSpPr>
        <p:spPr>
          <a:xfrm>
            <a:off x="992560" y="543850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8" name="19 Rectángulo"/>
          <p:cNvSpPr/>
          <p:nvPr/>
        </p:nvSpPr>
        <p:spPr>
          <a:xfrm>
            <a:off x="992560" y="302620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901298" y="453836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9 Rectángulo"/>
          <p:cNvSpPr/>
          <p:nvPr/>
        </p:nvSpPr>
        <p:spPr>
          <a:xfrm>
            <a:off x="4304928" y="2165772"/>
            <a:ext cx="270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graphicFrame>
        <p:nvGraphicFramePr>
          <p:cNvPr id="25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5463807"/>
              </p:ext>
            </p:extLst>
          </p:nvPr>
        </p:nvGraphicFramePr>
        <p:xfrm>
          <a:off x="2973448" y="4574448"/>
          <a:ext cx="6012000" cy="684000"/>
        </p:xfrm>
        <a:graphic>
          <a:graphicData uri="http://schemas.openxmlformats.org/drawingml/2006/table">
            <a:tbl>
              <a:tblPr/>
              <a:tblGrid>
                <a:gridCol w="300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0900369"/>
              </p:ext>
            </p:extLst>
          </p:nvPr>
        </p:nvGraphicFramePr>
        <p:xfrm>
          <a:off x="2973448" y="3888707"/>
          <a:ext cx="6012000" cy="684000"/>
        </p:xfrm>
        <a:graphic>
          <a:graphicData uri="http://schemas.openxmlformats.org/drawingml/2006/table">
            <a:tbl>
              <a:tblPr/>
              <a:tblGrid>
                <a:gridCol w="601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1975610"/>
              </p:ext>
            </p:extLst>
          </p:nvPr>
        </p:nvGraphicFramePr>
        <p:xfrm>
          <a:off x="2973448" y="5276745"/>
          <a:ext cx="6012000" cy="684000"/>
        </p:xfrm>
        <a:graphic>
          <a:graphicData uri="http://schemas.openxmlformats.org/drawingml/2006/table">
            <a:tbl>
              <a:tblPr/>
              <a:tblGrid>
                <a:gridCol w="300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6000">
                  <a:extLst>
                    <a:ext uri="{9D8B030D-6E8A-4147-A177-3AD203B41FA5}">
                      <a16:colId xmlns:a16="http://schemas.microsoft.com/office/drawing/2014/main" xmlns="" val="3968583005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Desde 29%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7" name="32 CuadroTexto"/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CIUDAD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408051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E2EE1387-C6C3-1A4A-9C09-A816DD5DE53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0 Rectángulo">
            <a:extLst>
              <a:ext uri="{FF2B5EF4-FFF2-40B4-BE49-F238E27FC236}">
                <a16:creationId xmlns:a16="http://schemas.microsoft.com/office/drawing/2014/main" xmlns="" id="{3D0D0572-57F0-FA42-91DA-3088694A42DD}"/>
              </a:ext>
            </a:extLst>
          </p:cNvPr>
          <p:cNvSpPr/>
          <p:nvPr/>
        </p:nvSpPr>
        <p:spPr>
          <a:xfrm>
            <a:off x="1523976" y="1000108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– Línea de financiación de exportaciones.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E0D7B2C8-6878-A042-9527-E69ED39503C8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7962731D-434B-FE4A-9321-1F4D891C6D70}"/>
              </a:ext>
            </a:extLst>
          </p:cNvPr>
          <p:cNvSpPr txBox="1"/>
          <p:nvPr/>
        </p:nvSpPr>
        <p:spPr>
          <a:xfrm>
            <a:off x="1712640" y="44624"/>
            <a:ext cx="595443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</a:t>
            </a:r>
            <a:r>
              <a:rPr lang="es-ES" sz="3000" dirty="0">
                <a:solidFill>
                  <a:srgbClr val="117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CIUDAD</a:t>
            </a: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9EF73CB8-66E0-234A-926B-5306BA1F998E}"/>
              </a:ext>
            </a:extLst>
          </p:cNvPr>
          <p:cNvSpPr txBox="1"/>
          <p:nvPr/>
        </p:nvSpPr>
        <p:spPr>
          <a:xfrm>
            <a:off x="957933" y="2698103"/>
            <a:ext cx="96029" cy="40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83DD679-46C9-0141-8E8A-C4838C479D57}"/>
              </a:ext>
            </a:extLst>
          </p:cNvPr>
          <p:cNvSpPr/>
          <p:nvPr/>
        </p:nvSpPr>
        <p:spPr>
          <a:xfrm>
            <a:off x="927366" y="2204864"/>
            <a:ext cx="8457638" cy="432008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407461F0-0391-CB42-BCC9-D2806F06DDC7}"/>
              </a:ext>
            </a:extLst>
          </p:cNvPr>
          <p:cNvSpPr/>
          <p:nvPr/>
        </p:nvSpPr>
        <p:spPr>
          <a:xfrm>
            <a:off x="2882633" y="2778085"/>
            <a:ext cx="6503120" cy="3743047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xmlns="" id="{52149694-C64D-8F48-B01A-DC6622E40A8D}"/>
              </a:ext>
            </a:extLst>
          </p:cNvPr>
          <p:cNvSpPr/>
          <p:nvPr/>
        </p:nvSpPr>
        <p:spPr>
          <a:xfrm>
            <a:off x="3227800" y="2309491"/>
            <a:ext cx="5811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 – PREFI EXPO</a:t>
            </a:r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166B7B3D-A8AA-9446-8756-39591C48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8109627"/>
              </p:ext>
            </p:extLst>
          </p:nvPr>
        </p:nvGraphicFramePr>
        <p:xfrm>
          <a:off x="2996605" y="2835161"/>
          <a:ext cx="6323207" cy="3477777"/>
        </p:xfrm>
        <a:graphic>
          <a:graphicData uri="http://schemas.openxmlformats.org/drawingml/2006/table">
            <a:tbl>
              <a:tblPr/>
              <a:tblGrid>
                <a:gridCol w="63232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7446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Empresas exportadoras Pymes y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según calificación de banco ciudad para prestamos en moneda extranjera.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701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Variable por análisis y calificación crediticia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87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 estadounidenses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 (Amortización sistema alemán)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87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4% TNA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763A989A-8297-3C44-80B8-40D3A0DD4035}"/>
              </a:ext>
            </a:extLst>
          </p:cNvPr>
          <p:cNvSpPr/>
          <p:nvPr/>
        </p:nvSpPr>
        <p:spPr>
          <a:xfrm>
            <a:off x="1346907" y="3789952"/>
            <a:ext cx="1272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2" name="25 Rectángulo">
            <a:extLst>
              <a:ext uri="{FF2B5EF4-FFF2-40B4-BE49-F238E27FC236}">
                <a16:creationId xmlns:a16="http://schemas.microsoft.com/office/drawing/2014/main" xmlns="" id="{2FEFAB73-52C8-2247-B6B4-3C7477C85843}"/>
              </a:ext>
            </a:extLst>
          </p:cNvPr>
          <p:cNvSpPr/>
          <p:nvPr/>
        </p:nvSpPr>
        <p:spPr>
          <a:xfrm>
            <a:off x="1010168" y="5911950"/>
            <a:ext cx="1945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3" name="19 Rectángulo">
            <a:extLst>
              <a:ext uri="{FF2B5EF4-FFF2-40B4-BE49-F238E27FC236}">
                <a16:creationId xmlns:a16="http://schemas.microsoft.com/office/drawing/2014/main" xmlns="" id="{8E96A977-68A6-8B41-BD97-58737226F54E}"/>
              </a:ext>
            </a:extLst>
          </p:cNvPr>
          <p:cNvSpPr/>
          <p:nvPr/>
        </p:nvSpPr>
        <p:spPr>
          <a:xfrm>
            <a:off x="1028876" y="2999083"/>
            <a:ext cx="1908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E4018403-50E2-4646-9B0F-D26F3399F56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67820"/>
            <a:ext cx="396000" cy="480860"/>
          </a:xfrm>
          <a:prstGeom prst="rect">
            <a:avLst/>
          </a:prstGeom>
        </p:spPr>
      </p:pic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0CE98758-0D03-9B4C-BC81-B1AF7A7A5252}"/>
              </a:ext>
            </a:extLst>
          </p:cNvPr>
          <p:cNvSpPr/>
          <p:nvPr/>
        </p:nvSpPr>
        <p:spPr>
          <a:xfrm>
            <a:off x="1314748" y="4511935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94CD868E-6E3D-3D4C-A4D2-CF7B830AF101}"/>
              </a:ext>
            </a:extLst>
          </p:cNvPr>
          <p:cNvSpPr/>
          <p:nvPr/>
        </p:nvSpPr>
        <p:spPr>
          <a:xfrm>
            <a:off x="1314748" y="5263559"/>
            <a:ext cx="1336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xmlns="" id="{4C08902A-0984-224A-B1EA-966DE4C9892D}"/>
              </a:ext>
            </a:extLst>
          </p:cNvPr>
          <p:cNvCxnSpPr/>
          <p:nvPr/>
        </p:nvCxnSpPr>
        <p:spPr>
          <a:xfrm rot="10800000">
            <a:off x="831102" y="352731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3 Conector recto">
            <a:extLst>
              <a:ext uri="{FF2B5EF4-FFF2-40B4-BE49-F238E27FC236}">
                <a16:creationId xmlns:a16="http://schemas.microsoft.com/office/drawing/2014/main" xmlns="" id="{0DE2C37F-5D7F-924E-88C9-EB0288458298}"/>
              </a:ext>
            </a:extLst>
          </p:cNvPr>
          <p:cNvCxnSpPr/>
          <p:nvPr/>
        </p:nvCxnSpPr>
        <p:spPr>
          <a:xfrm rot="10800000">
            <a:off x="936053" y="432568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3 Conector recto">
            <a:extLst>
              <a:ext uri="{FF2B5EF4-FFF2-40B4-BE49-F238E27FC236}">
                <a16:creationId xmlns:a16="http://schemas.microsoft.com/office/drawing/2014/main" xmlns="" id="{4C2C7AA3-66B2-1841-B54A-C12D8E9D2137}"/>
              </a:ext>
            </a:extLst>
          </p:cNvPr>
          <p:cNvCxnSpPr/>
          <p:nvPr/>
        </p:nvCxnSpPr>
        <p:spPr>
          <a:xfrm rot="10800000">
            <a:off x="853852" y="491442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3 Conector recto">
            <a:extLst>
              <a:ext uri="{FF2B5EF4-FFF2-40B4-BE49-F238E27FC236}">
                <a16:creationId xmlns:a16="http://schemas.microsoft.com/office/drawing/2014/main" xmlns="" id="{69A2186D-ED82-B94E-87EE-E6ED9B0BB324}"/>
              </a:ext>
            </a:extLst>
          </p:cNvPr>
          <p:cNvCxnSpPr/>
          <p:nvPr/>
        </p:nvCxnSpPr>
        <p:spPr>
          <a:xfrm rot="10800000">
            <a:off x="867770" y="562118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9743404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1180F768-21A6-B44D-9E74-B7E9C59F5FE5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8B447CC2-628C-E344-A0EF-FAE38CEC3CA6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BA8FE0F8-DBE1-8D41-AFC6-4F2ED8C575A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  <p:sp>
        <p:nvSpPr>
          <p:cNvPr id="5" name="30 Rectángulo">
            <a:extLst>
              <a:ext uri="{FF2B5EF4-FFF2-40B4-BE49-F238E27FC236}">
                <a16:creationId xmlns:a16="http://schemas.microsoft.com/office/drawing/2014/main" xmlns="" id="{EF59837B-A75A-6D46-B15F-A15FADBFEFCF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inversión productiva- 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6" name="31 Anillo">
            <a:extLst>
              <a:ext uri="{FF2B5EF4-FFF2-40B4-BE49-F238E27FC236}">
                <a16:creationId xmlns:a16="http://schemas.microsoft.com/office/drawing/2014/main" xmlns="" id="{2EF97713-B95C-3646-90BC-40C2EC8536E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onificación de Tasa:">
            <a:extLst>
              <a:ext uri="{FF2B5EF4-FFF2-40B4-BE49-F238E27FC236}">
                <a16:creationId xmlns:a16="http://schemas.microsoft.com/office/drawing/2014/main" xmlns="" id="{A22AA763-6EFF-6B4C-82F2-4094CED3FF08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8" name="8 Rectángulo redondeado">
            <a:extLst>
              <a:ext uri="{FF2B5EF4-FFF2-40B4-BE49-F238E27FC236}">
                <a16:creationId xmlns:a16="http://schemas.microsoft.com/office/drawing/2014/main" xmlns="" id="{FB233D20-1C44-9841-81CD-39E6E9537EB5}"/>
              </a:ext>
            </a:extLst>
          </p:cNvPr>
          <p:cNvSpPr/>
          <p:nvPr/>
        </p:nvSpPr>
        <p:spPr>
          <a:xfrm>
            <a:off x="990280" y="1844824"/>
            <a:ext cx="8137686" cy="4500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xmlns="" id="{EFC1D552-04A4-F642-9E80-3446735E090A}"/>
              </a:ext>
            </a:extLst>
          </p:cNvPr>
          <p:cNvSpPr/>
          <p:nvPr/>
        </p:nvSpPr>
        <p:spPr>
          <a:xfrm>
            <a:off x="3190608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INVERSIÓN PRODUCTIVA - MIPYMES</a:t>
            </a:r>
          </a:p>
        </p:txBody>
      </p:sp>
      <p:sp>
        <p:nvSpPr>
          <p:cNvPr id="10" name="10 Rectángulo redondeado">
            <a:extLst>
              <a:ext uri="{FF2B5EF4-FFF2-40B4-BE49-F238E27FC236}">
                <a16:creationId xmlns:a16="http://schemas.microsoft.com/office/drawing/2014/main" xmlns="" id="{C04A2507-F8E9-574B-85A2-542FFF356E8E}"/>
              </a:ext>
            </a:extLst>
          </p:cNvPr>
          <p:cNvSpPr/>
          <p:nvPr/>
        </p:nvSpPr>
        <p:spPr>
          <a:xfrm>
            <a:off x="2919106" y="2418046"/>
            <a:ext cx="6209608" cy="3924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11 Tabla">
            <a:extLst>
              <a:ext uri="{FF2B5EF4-FFF2-40B4-BE49-F238E27FC236}">
                <a16:creationId xmlns:a16="http://schemas.microsoft.com/office/drawing/2014/main" xmlns="" id="{5CB3B4AD-3687-3248-81DB-F50FB3697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1032941"/>
              </p:ext>
            </p:extLst>
          </p:nvPr>
        </p:nvGraphicFramePr>
        <p:xfrm>
          <a:off x="2973456" y="2475122"/>
          <a:ext cx="6084000" cy="378000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1962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Financiación de inversión productiva,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, y micro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469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análisis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y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calificación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crediticia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92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77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39 meses con 3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o  41 meses sin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período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202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12 Rectángulo">
            <a:extLst>
              <a:ext uri="{FF2B5EF4-FFF2-40B4-BE49-F238E27FC236}">
                <a16:creationId xmlns:a16="http://schemas.microsoft.com/office/drawing/2014/main" xmlns="" id="{BFDEABAF-5513-2B45-B365-5AA072F56384}"/>
              </a:ext>
            </a:extLst>
          </p:cNvPr>
          <p:cNvSpPr/>
          <p:nvPr/>
        </p:nvSpPr>
        <p:spPr>
          <a:xfrm>
            <a:off x="1352736" y="3753064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3" name="13 Conector recto">
            <a:extLst>
              <a:ext uri="{FF2B5EF4-FFF2-40B4-BE49-F238E27FC236}">
                <a16:creationId xmlns:a16="http://schemas.microsoft.com/office/drawing/2014/main" xmlns="" id="{2784072D-C2F7-F04C-B57F-1E00EFE93DBF}"/>
              </a:ext>
            </a:extLst>
          </p:cNvPr>
          <p:cNvCxnSpPr/>
          <p:nvPr/>
        </p:nvCxnSpPr>
        <p:spPr>
          <a:xfrm rot="10800000">
            <a:off x="831106" y="357142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5 Conector recto">
            <a:extLst>
              <a:ext uri="{FF2B5EF4-FFF2-40B4-BE49-F238E27FC236}">
                <a16:creationId xmlns:a16="http://schemas.microsoft.com/office/drawing/2014/main" xmlns="" id="{8E52FDD5-BA4C-F746-92D8-9F0BA0D0772B}"/>
              </a:ext>
            </a:extLst>
          </p:cNvPr>
          <p:cNvCxnSpPr/>
          <p:nvPr/>
        </p:nvCxnSpPr>
        <p:spPr>
          <a:xfrm rot="10800000">
            <a:off x="866544" y="479715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7 Conector recto">
            <a:extLst>
              <a:ext uri="{FF2B5EF4-FFF2-40B4-BE49-F238E27FC236}">
                <a16:creationId xmlns:a16="http://schemas.microsoft.com/office/drawing/2014/main" xmlns="" id="{8C923FDA-4CE8-A64A-B878-9DB001B725EF}"/>
              </a:ext>
            </a:extLst>
          </p:cNvPr>
          <p:cNvCxnSpPr/>
          <p:nvPr/>
        </p:nvCxnSpPr>
        <p:spPr>
          <a:xfrm rot="10800000">
            <a:off x="867106" y="540766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3 Rectángulo">
            <a:extLst>
              <a:ext uri="{FF2B5EF4-FFF2-40B4-BE49-F238E27FC236}">
                <a16:creationId xmlns:a16="http://schemas.microsoft.com/office/drawing/2014/main" xmlns="" id="{C79B0604-FC2F-AA4C-89A9-82F00473B4E7}"/>
              </a:ext>
            </a:extLst>
          </p:cNvPr>
          <p:cNvSpPr/>
          <p:nvPr/>
        </p:nvSpPr>
        <p:spPr>
          <a:xfrm>
            <a:off x="1280592" y="429309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7" name="24 Rectángulo">
            <a:extLst>
              <a:ext uri="{FF2B5EF4-FFF2-40B4-BE49-F238E27FC236}">
                <a16:creationId xmlns:a16="http://schemas.microsoft.com/office/drawing/2014/main" xmlns="" id="{B5694823-C421-A544-99AE-E3331B627F58}"/>
              </a:ext>
            </a:extLst>
          </p:cNvPr>
          <p:cNvSpPr/>
          <p:nvPr/>
        </p:nvSpPr>
        <p:spPr>
          <a:xfrm>
            <a:off x="1290852" y="4905200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8" name="25 Rectángulo">
            <a:extLst>
              <a:ext uri="{FF2B5EF4-FFF2-40B4-BE49-F238E27FC236}">
                <a16:creationId xmlns:a16="http://schemas.microsoft.com/office/drawing/2014/main" xmlns="" id="{ED3EBE92-5A6F-AF49-93DE-D70DE89B688C}"/>
              </a:ext>
            </a:extLst>
          </p:cNvPr>
          <p:cNvSpPr/>
          <p:nvPr/>
        </p:nvSpPr>
        <p:spPr>
          <a:xfrm>
            <a:off x="1047106" y="5625280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xmlns="" id="{DA53993C-E899-9B44-8C2A-5A4FC2217951}"/>
              </a:ext>
            </a:extLst>
          </p:cNvPr>
          <p:cNvSpPr/>
          <p:nvPr/>
        </p:nvSpPr>
        <p:spPr>
          <a:xfrm>
            <a:off x="1028768" y="278092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DESTINOS</a:t>
            </a:r>
            <a:endParaRPr lang="en-US" dirty="0"/>
          </a:p>
        </p:txBody>
      </p:sp>
      <p:cxnSp>
        <p:nvCxnSpPr>
          <p:cNvPr id="20" name="20 Conector recto">
            <a:extLst>
              <a:ext uri="{FF2B5EF4-FFF2-40B4-BE49-F238E27FC236}">
                <a16:creationId xmlns:a16="http://schemas.microsoft.com/office/drawing/2014/main" xmlns="" id="{620CB6FF-CACB-A240-BDAC-33F9AEC86466}"/>
              </a:ext>
            </a:extLst>
          </p:cNvPr>
          <p:cNvCxnSpPr/>
          <p:nvPr/>
        </p:nvCxnSpPr>
        <p:spPr>
          <a:xfrm rot="10800000">
            <a:off x="939106" y="422108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849019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7D412030-98EE-024B-B301-B2C018B5614C}"/>
              </a:ext>
            </a:extLst>
          </p:cNvPr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Bonificación de Tasa:">
            <a:extLst>
              <a:ext uri="{FF2B5EF4-FFF2-40B4-BE49-F238E27FC236}">
                <a16:creationId xmlns:a16="http://schemas.microsoft.com/office/drawing/2014/main" xmlns="" id="{AD3A9703-938D-164C-A49B-5D889067CA94}"/>
              </a:ext>
            </a:extLst>
          </p:cNvPr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" name="29 CuadroTexto">
            <a:extLst>
              <a:ext uri="{FF2B5EF4-FFF2-40B4-BE49-F238E27FC236}">
                <a16:creationId xmlns:a16="http://schemas.microsoft.com/office/drawing/2014/main" xmlns="" id="{39342BB2-F320-A649-9204-A0D29C244675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5" name="32 CuadroTexto">
            <a:extLst>
              <a:ext uri="{FF2B5EF4-FFF2-40B4-BE49-F238E27FC236}">
                <a16:creationId xmlns:a16="http://schemas.microsoft.com/office/drawing/2014/main" xmlns="" id="{B96DAE7F-9B00-3E4D-A98B-2DD611B7FE67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6" name="30 Rectángulo">
            <a:extLst>
              <a:ext uri="{FF2B5EF4-FFF2-40B4-BE49-F238E27FC236}">
                <a16:creationId xmlns:a16="http://schemas.microsoft.com/office/drawing/2014/main" xmlns="" id="{D0659134-15E1-7E43-8751-FDCA4DD6E1F6}"/>
              </a:ext>
            </a:extLst>
          </p:cNvPr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adquisición de bienes de capital       de </a:t>
            </a:r>
            <a:r>
              <a:rPr lang="es-ES" sz="2200" u="sng" dirty="0">
                <a:solidFill>
                  <a:srgbClr val="005086"/>
                </a:solidFill>
                <a:sym typeface="DIN-Medium"/>
              </a:rPr>
              <a:t>producción nacional 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–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7" name="31 Anillo">
            <a:extLst>
              <a:ext uri="{FF2B5EF4-FFF2-40B4-BE49-F238E27FC236}">
                <a16:creationId xmlns:a16="http://schemas.microsoft.com/office/drawing/2014/main" xmlns="" id="{6CBCB3D6-54CB-854D-B2F7-BDA201F5F702}"/>
              </a:ext>
            </a:extLst>
          </p:cNvPr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onificación de Tasa:">
            <a:extLst>
              <a:ext uri="{FF2B5EF4-FFF2-40B4-BE49-F238E27FC236}">
                <a16:creationId xmlns:a16="http://schemas.microsoft.com/office/drawing/2014/main" xmlns="" id="{3DB263A1-2A6F-714C-A595-032E0A04E957}"/>
              </a:ext>
            </a:extLst>
          </p:cNvPr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9" name="8 Rectángulo redondeado">
            <a:extLst>
              <a:ext uri="{FF2B5EF4-FFF2-40B4-BE49-F238E27FC236}">
                <a16:creationId xmlns:a16="http://schemas.microsoft.com/office/drawing/2014/main" xmlns="" id="{D7D73EB3-958B-B94F-9DBE-3128935446EE}"/>
              </a:ext>
            </a:extLst>
          </p:cNvPr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xmlns="" id="{895DA32A-F0A3-194B-9A41-7204E763E4E9}"/>
              </a:ext>
            </a:extLst>
          </p:cNvPr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GRANDES EMPRESAS</a:t>
            </a:r>
          </a:p>
        </p:txBody>
      </p:sp>
      <p:sp>
        <p:nvSpPr>
          <p:cNvPr id="11" name="10 Rectángulo redondeado">
            <a:extLst>
              <a:ext uri="{FF2B5EF4-FFF2-40B4-BE49-F238E27FC236}">
                <a16:creationId xmlns:a16="http://schemas.microsoft.com/office/drawing/2014/main" xmlns="" id="{9734F5F5-1E26-8741-9A40-83422F14823F}"/>
              </a:ext>
            </a:extLst>
          </p:cNvPr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11 Tabla">
            <a:extLst>
              <a:ext uri="{FF2B5EF4-FFF2-40B4-BE49-F238E27FC236}">
                <a16:creationId xmlns:a16="http://schemas.microsoft.com/office/drawing/2014/main" xmlns="" id="{8C65F29E-4403-D947-B503-1A1F42C16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6100593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de </a:t>
                      </a:r>
                      <a:r>
                        <a:rPr lang="es-ES" sz="1500" b="0" i="0" u="sng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fabricación nacional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Equivalente al costo del bien de capital a financiar.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12 Rectángulo">
            <a:extLst>
              <a:ext uri="{FF2B5EF4-FFF2-40B4-BE49-F238E27FC236}">
                <a16:creationId xmlns:a16="http://schemas.microsoft.com/office/drawing/2014/main" xmlns="" id="{2A742222-20D0-D940-82BE-F1BDADD66CE7}"/>
              </a:ext>
            </a:extLst>
          </p:cNvPr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4" name="13 Conector recto">
            <a:extLst>
              <a:ext uri="{FF2B5EF4-FFF2-40B4-BE49-F238E27FC236}">
                <a16:creationId xmlns:a16="http://schemas.microsoft.com/office/drawing/2014/main" xmlns="" id="{BD591761-FF3B-0F48-8681-5054B12DE05A}"/>
              </a:ext>
            </a:extLst>
          </p:cNvPr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5 Conector recto">
            <a:extLst>
              <a:ext uri="{FF2B5EF4-FFF2-40B4-BE49-F238E27FC236}">
                <a16:creationId xmlns:a16="http://schemas.microsoft.com/office/drawing/2014/main" xmlns="" id="{42A5F556-681C-F34E-9A0D-C626A6E18A78}"/>
              </a:ext>
            </a:extLst>
          </p:cNvPr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7 Conector recto">
            <a:extLst>
              <a:ext uri="{FF2B5EF4-FFF2-40B4-BE49-F238E27FC236}">
                <a16:creationId xmlns:a16="http://schemas.microsoft.com/office/drawing/2014/main" xmlns="" id="{DD93F396-2A73-754E-8F75-BA76786A644C}"/>
              </a:ext>
            </a:extLst>
          </p:cNvPr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3 Rectángulo">
            <a:extLst>
              <a:ext uri="{FF2B5EF4-FFF2-40B4-BE49-F238E27FC236}">
                <a16:creationId xmlns:a16="http://schemas.microsoft.com/office/drawing/2014/main" xmlns="" id="{11744485-1B4E-7B46-A936-6091100A4464}"/>
              </a:ext>
            </a:extLst>
          </p:cNvPr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8" name="24 Rectángulo">
            <a:extLst>
              <a:ext uri="{FF2B5EF4-FFF2-40B4-BE49-F238E27FC236}">
                <a16:creationId xmlns:a16="http://schemas.microsoft.com/office/drawing/2014/main" xmlns="" id="{46EEDB46-19C1-9D42-AE32-47191B354229}"/>
              </a:ext>
            </a:extLst>
          </p:cNvPr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9" name="25 Rectángulo">
            <a:extLst>
              <a:ext uri="{FF2B5EF4-FFF2-40B4-BE49-F238E27FC236}">
                <a16:creationId xmlns:a16="http://schemas.microsoft.com/office/drawing/2014/main" xmlns="" id="{8AC0A4F2-1684-DF46-A7DC-2C214AD44C60}"/>
              </a:ext>
            </a:extLst>
          </p:cNvPr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20" name="19 Rectángulo">
            <a:extLst>
              <a:ext uri="{FF2B5EF4-FFF2-40B4-BE49-F238E27FC236}">
                <a16:creationId xmlns:a16="http://schemas.microsoft.com/office/drawing/2014/main" xmlns="" id="{F4D75DD0-C0EA-CF49-A8E4-BD903326B5FF}"/>
              </a:ext>
            </a:extLst>
          </p:cNvPr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21" name="20 Conector recto">
            <a:extLst>
              <a:ext uri="{FF2B5EF4-FFF2-40B4-BE49-F238E27FC236}">
                <a16:creationId xmlns:a16="http://schemas.microsoft.com/office/drawing/2014/main" xmlns="" id="{A58C65CB-8462-DB40-AF82-6CE4829D07AB}"/>
              </a:ext>
            </a:extLst>
          </p:cNvPr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xmlns="" id="{EE5ED230-4D09-D54D-B611-9C30D1D662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201905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0442343A-3FBF-964A-B31D-B21D05422F27}"/>
              </a:ext>
            </a:extLst>
          </p:cNvPr>
          <p:cNvSpPr txBox="1"/>
          <p:nvPr/>
        </p:nvSpPr>
        <p:spPr>
          <a:xfrm>
            <a:off x="1635133" y="40902"/>
            <a:ext cx="6342203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Min. Desarrollo Productivo -FONDEP</a:t>
            </a: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FFFD60F0-19CE-8947-B610-2B3684AEB26E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AE7D5E67-FE6F-534F-A775-57148BF99273}"/>
              </a:ext>
            </a:extLst>
          </p:cNvPr>
          <p:cNvSpPr/>
          <p:nvPr/>
        </p:nvSpPr>
        <p:spPr>
          <a:xfrm>
            <a:off x="1635133" y="1010825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- y cooperativas .</a:t>
            </a:r>
            <a:endParaRPr lang="es-AR" sz="2200" dirty="0"/>
          </a:p>
        </p:txBody>
      </p:sp>
      <p:sp>
        <p:nvSpPr>
          <p:cNvPr id="11" name="19 Rectángulo">
            <a:extLst>
              <a:ext uri="{FF2B5EF4-FFF2-40B4-BE49-F238E27FC236}">
                <a16:creationId xmlns:a16="http://schemas.microsoft.com/office/drawing/2014/main" xmlns="" id="{748D1D81-3F92-F943-9DCE-9D66A9E66B69}"/>
              </a:ext>
            </a:extLst>
          </p:cNvPr>
          <p:cNvSpPr/>
          <p:nvPr/>
        </p:nvSpPr>
        <p:spPr>
          <a:xfrm>
            <a:off x="1092051" y="3010649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12" name="12 Rectángulo">
            <a:extLst>
              <a:ext uri="{FF2B5EF4-FFF2-40B4-BE49-F238E27FC236}">
                <a16:creationId xmlns:a16="http://schemas.microsoft.com/office/drawing/2014/main" xmlns="" id="{2A84108F-0068-164C-9E01-3FC2784DBB86}"/>
              </a:ext>
            </a:extLst>
          </p:cNvPr>
          <p:cNvSpPr/>
          <p:nvPr/>
        </p:nvSpPr>
        <p:spPr>
          <a:xfrm>
            <a:off x="1323069" y="3634421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3" name="23 Rectángulo">
            <a:extLst>
              <a:ext uri="{FF2B5EF4-FFF2-40B4-BE49-F238E27FC236}">
                <a16:creationId xmlns:a16="http://schemas.microsoft.com/office/drawing/2014/main" xmlns="" id="{F156E2F4-506E-8641-AA6B-5125423D3A66}"/>
              </a:ext>
            </a:extLst>
          </p:cNvPr>
          <p:cNvSpPr/>
          <p:nvPr/>
        </p:nvSpPr>
        <p:spPr>
          <a:xfrm>
            <a:off x="1357257" y="4144132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4" name="24 Rectángulo">
            <a:extLst>
              <a:ext uri="{FF2B5EF4-FFF2-40B4-BE49-F238E27FC236}">
                <a16:creationId xmlns:a16="http://schemas.microsoft.com/office/drawing/2014/main" xmlns="" id="{53F70680-2E74-1044-B2CA-2DFAFC0E33B1}"/>
              </a:ext>
            </a:extLst>
          </p:cNvPr>
          <p:cNvSpPr/>
          <p:nvPr/>
        </p:nvSpPr>
        <p:spPr>
          <a:xfrm>
            <a:off x="1254051" y="4656426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5" name="8 Rectángulo redondeado">
            <a:extLst>
              <a:ext uri="{FF2B5EF4-FFF2-40B4-BE49-F238E27FC236}">
                <a16:creationId xmlns:a16="http://schemas.microsoft.com/office/drawing/2014/main" xmlns="" id="{73C0817A-89C3-D244-AFAC-822D6C9CA9CE}"/>
              </a:ext>
            </a:extLst>
          </p:cNvPr>
          <p:cNvSpPr/>
          <p:nvPr/>
        </p:nvSpPr>
        <p:spPr>
          <a:xfrm>
            <a:off x="935775" y="1825050"/>
            <a:ext cx="8211878" cy="3787882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16" name="8 Rectángulo redondeado">
            <a:extLst>
              <a:ext uri="{FF2B5EF4-FFF2-40B4-BE49-F238E27FC236}">
                <a16:creationId xmlns:a16="http://schemas.microsoft.com/office/drawing/2014/main" xmlns="" id="{D2CA7CD4-E01E-CC49-A0B0-074941FD39B2}"/>
              </a:ext>
            </a:extLst>
          </p:cNvPr>
          <p:cNvSpPr/>
          <p:nvPr/>
        </p:nvSpPr>
        <p:spPr>
          <a:xfrm>
            <a:off x="2858211" y="2481891"/>
            <a:ext cx="6245574" cy="3131041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17" name="11 Tabla">
            <a:extLst>
              <a:ext uri="{FF2B5EF4-FFF2-40B4-BE49-F238E27FC236}">
                <a16:creationId xmlns:a16="http://schemas.microsoft.com/office/drawing/2014/main" xmlns="" id="{D6B8288A-623B-C442-BA04-93C8886E0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760023"/>
              </p:ext>
            </p:extLst>
          </p:nvPr>
        </p:nvGraphicFramePr>
        <p:xfrm>
          <a:off x="2889866" y="2537193"/>
          <a:ext cx="6156216" cy="3044439"/>
        </p:xfrm>
        <a:graphic>
          <a:graphicData uri="http://schemas.openxmlformats.org/drawingml/2006/table">
            <a:tbl>
              <a:tblPr/>
              <a:tblGrid>
                <a:gridCol w="6156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513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nacional (incluye leasing) hasta con un 30% de componentes importados. Construcción o adecuación de instalaciones.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$70 millones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61 meses con  6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25% TNA (*) los primeros 24 meses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30% TNA.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30CFA368-D6C9-0743-9AC2-A03E642440E0}"/>
              </a:ext>
            </a:extLst>
          </p:cNvPr>
          <p:cNvSpPr/>
          <p:nvPr/>
        </p:nvSpPr>
        <p:spPr>
          <a:xfrm>
            <a:off x="1063719" y="263258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xmlns="" id="{82A257E6-5A6A-604C-B1C3-2F3E43F24631}"/>
              </a:ext>
            </a:extLst>
          </p:cNvPr>
          <p:cNvSpPr/>
          <p:nvPr/>
        </p:nvSpPr>
        <p:spPr>
          <a:xfrm>
            <a:off x="1335059" y="3280657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0" name="23 Rectángulo">
            <a:extLst>
              <a:ext uri="{FF2B5EF4-FFF2-40B4-BE49-F238E27FC236}">
                <a16:creationId xmlns:a16="http://schemas.microsoft.com/office/drawing/2014/main" xmlns="" id="{26C4F963-5712-2043-AE42-AA88021A1A09}"/>
              </a:ext>
            </a:extLst>
          </p:cNvPr>
          <p:cNvSpPr/>
          <p:nvPr/>
        </p:nvSpPr>
        <p:spPr>
          <a:xfrm>
            <a:off x="1273175" y="3847429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1" name="24 Rectángulo">
            <a:extLst>
              <a:ext uri="{FF2B5EF4-FFF2-40B4-BE49-F238E27FC236}">
                <a16:creationId xmlns:a16="http://schemas.microsoft.com/office/drawing/2014/main" xmlns="" id="{3BD2DB09-C859-DA4A-A3B5-80264EB13422}"/>
              </a:ext>
            </a:extLst>
          </p:cNvPr>
          <p:cNvSpPr/>
          <p:nvPr/>
        </p:nvSpPr>
        <p:spPr>
          <a:xfrm>
            <a:off x="1273175" y="439681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22" name="25 Rectángulo">
            <a:extLst>
              <a:ext uri="{FF2B5EF4-FFF2-40B4-BE49-F238E27FC236}">
                <a16:creationId xmlns:a16="http://schemas.microsoft.com/office/drawing/2014/main" xmlns="" id="{7C7EA847-B45B-9E4F-A472-6760AE4462A3}"/>
              </a:ext>
            </a:extLst>
          </p:cNvPr>
          <p:cNvSpPr/>
          <p:nvPr/>
        </p:nvSpPr>
        <p:spPr>
          <a:xfrm>
            <a:off x="1027511" y="497288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23" name="9 Rectángulo">
            <a:extLst>
              <a:ext uri="{FF2B5EF4-FFF2-40B4-BE49-F238E27FC236}">
                <a16:creationId xmlns:a16="http://schemas.microsoft.com/office/drawing/2014/main" xmlns="" id="{1300ABF2-2312-D948-AFCC-7B83C681D63C}"/>
              </a:ext>
            </a:extLst>
          </p:cNvPr>
          <p:cNvSpPr/>
          <p:nvPr/>
        </p:nvSpPr>
        <p:spPr>
          <a:xfrm>
            <a:off x="3140754" y="201253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</a:t>
            </a: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47253F3D-F7BE-EA42-8E87-46A10D760DC8}"/>
              </a:ext>
            </a:extLst>
          </p:cNvPr>
          <p:cNvCxnSpPr/>
          <p:nvPr/>
        </p:nvCxnSpPr>
        <p:spPr>
          <a:xfrm rot="10800000">
            <a:off x="828249" y="320706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D0DA8A35-4B34-DE4D-A9CF-894DAD7C6850}"/>
              </a:ext>
            </a:extLst>
          </p:cNvPr>
          <p:cNvCxnSpPr/>
          <p:nvPr/>
        </p:nvCxnSpPr>
        <p:spPr>
          <a:xfrm rot="10800000">
            <a:off x="956199" y="37870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xmlns="" id="{6F5CBA65-48A1-8B46-A26A-06F87D6325A4}"/>
              </a:ext>
            </a:extLst>
          </p:cNvPr>
          <p:cNvCxnSpPr/>
          <p:nvPr/>
        </p:nvCxnSpPr>
        <p:spPr>
          <a:xfrm rot="10800000">
            <a:off x="886302" y="428690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13 Conector recto">
            <a:extLst>
              <a:ext uri="{FF2B5EF4-FFF2-40B4-BE49-F238E27FC236}">
                <a16:creationId xmlns:a16="http://schemas.microsoft.com/office/drawing/2014/main" xmlns="" id="{2213F3D9-E1CF-BB47-A4C3-6E254547818E}"/>
              </a:ext>
            </a:extLst>
          </p:cNvPr>
          <p:cNvCxnSpPr/>
          <p:nvPr/>
        </p:nvCxnSpPr>
        <p:spPr>
          <a:xfrm rot="10800000">
            <a:off x="872117" y="491514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E715A569-1DA2-E045-ADAD-73FBD56A3BE7}"/>
              </a:ext>
            </a:extLst>
          </p:cNvPr>
          <p:cNvSpPr txBox="1"/>
          <p:nvPr/>
        </p:nvSpPr>
        <p:spPr>
          <a:xfrm>
            <a:off x="3162137" y="1441711"/>
            <a:ext cx="395110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u="sng" dirty="0">
                <a:solidFill>
                  <a:srgbClr val="24B3FF"/>
                </a:solidFill>
              </a:rPr>
              <a:t>LIP –PYMES (</a:t>
            </a: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TASA BONIFICADA FONDEP</a:t>
            </a: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A4EAA06C-5AA6-C441-BE91-6E1C9978932C}"/>
              </a:ext>
            </a:extLst>
          </p:cNvPr>
          <p:cNvSpPr txBox="1"/>
          <p:nvPr/>
        </p:nvSpPr>
        <p:spPr>
          <a:xfrm>
            <a:off x="-79428" y="5605768"/>
            <a:ext cx="1006485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dirty="0">
                <a:solidFill>
                  <a:srgbClr val="002F8E"/>
                </a:solidFill>
              </a:rPr>
              <a:t>*Se bonificarán otros </a:t>
            </a:r>
            <a:r>
              <a:rPr lang="es-AR" b="1" dirty="0">
                <a:solidFill>
                  <a:srgbClr val="002F8E"/>
                </a:solidFill>
              </a:rPr>
              <a:t>2 </a:t>
            </a:r>
            <a:r>
              <a:rPr lang="es-AR" b="1" dirty="0" err="1">
                <a:solidFill>
                  <a:srgbClr val="002F8E"/>
                </a:solidFill>
              </a:rPr>
              <a:t>p.p</a:t>
            </a:r>
            <a:r>
              <a:rPr lang="es-AR" dirty="0">
                <a:solidFill>
                  <a:srgbClr val="002F8E"/>
                </a:solidFill>
              </a:rPr>
              <a:t> a </a:t>
            </a:r>
            <a:r>
              <a:rPr lang="es-AR" dirty="0" err="1">
                <a:solidFill>
                  <a:srgbClr val="002F8E"/>
                </a:solidFill>
              </a:rPr>
              <a:t>MiPyMES</a:t>
            </a:r>
            <a:r>
              <a:rPr lang="es-AR" dirty="0">
                <a:solidFill>
                  <a:srgbClr val="002F8E"/>
                </a:solidFill>
              </a:rPr>
              <a:t> </a:t>
            </a:r>
            <a:r>
              <a:rPr lang="es-AR" b="1" dirty="0">
                <a:solidFill>
                  <a:srgbClr val="002F8E"/>
                </a:solidFill>
              </a:rPr>
              <a:t>exportadoras</a:t>
            </a:r>
            <a:r>
              <a:rPr lang="es-AR" dirty="0">
                <a:solidFill>
                  <a:srgbClr val="002F8E"/>
                </a:solidFill>
              </a:rPr>
              <a:t> ; y </a:t>
            </a:r>
            <a:r>
              <a:rPr lang="es-AR" b="1" dirty="0">
                <a:solidFill>
                  <a:srgbClr val="002F8E"/>
                </a:solidFill>
              </a:rPr>
              <a:t>1 </a:t>
            </a:r>
            <a:r>
              <a:rPr lang="es-AR" b="1" dirty="0" err="1">
                <a:solidFill>
                  <a:srgbClr val="002F8E"/>
                </a:solidFill>
              </a:rPr>
              <a:t>p.p</a:t>
            </a:r>
            <a:r>
              <a:rPr lang="es-AR" dirty="0">
                <a:solidFill>
                  <a:srgbClr val="002F8E"/>
                </a:solidFill>
              </a:rPr>
              <a:t> adicional a aquellas conducidas por </a:t>
            </a:r>
            <a:r>
              <a:rPr lang="es-AR" b="1" dirty="0">
                <a:solidFill>
                  <a:srgbClr val="002F8E"/>
                </a:solidFill>
              </a:rPr>
              <a:t>mujeres</a:t>
            </a:r>
            <a:r>
              <a:rPr lang="es-AR" sz="1300" b="1" dirty="0">
                <a:solidFill>
                  <a:srgbClr val="005086"/>
                </a:solidFill>
              </a:rPr>
              <a:t>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BCBDA8FD-B8D1-2948-98A6-FCE14AF83AA3}"/>
              </a:ext>
            </a:extLst>
          </p:cNvPr>
          <p:cNvSpPr txBox="1"/>
          <p:nvPr/>
        </p:nvSpPr>
        <p:spPr>
          <a:xfrm>
            <a:off x="267315" y="2177642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42943458-1BE6-4939-96E9-E4CAFBA9A6EF}"/>
              </a:ext>
            </a:extLst>
          </p:cNvPr>
          <p:cNvSpPr txBox="1"/>
          <p:nvPr/>
        </p:nvSpPr>
        <p:spPr>
          <a:xfrm>
            <a:off x="256928" y="5947651"/>
            <a:ext cx="96490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u="sng" dirty="0">
                <a:solidFill>
                  <a:schemeClr val="accent1">
                    <a:lumMod val="75000"/>
                  </a:schemeClr>
                </a:solidFill>
              </a:rPr>
              <a:t>Participan de esta línea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: Banco Nación, Banco Provincia, BICE , Hipotecario, Banco de Córdoba, Santa Fe, La Pampa, La Rioja, Corrientes, Neuquén, San Juan, Santa Cruz, Chubut, Buenos aires, Macro, Credicoop, Santander, BBVA, Patagonia, ICBC, HSBC, Supervielle, Galicia y Nuevo banco de Ente Ríos.</a:t>
            </a:r>
            <a:endParaRPr kumimoji="0" lang="es-AR" sz="1800" b="0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563140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adquisición de bienes de capital       – Todos los segmentos (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No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PYMES – GRANDES EMPRESAS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4867049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todo tipo de bienes de capital que se encuentren afectados al desenvolvimiento de la empresa. 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80% del valor de adquisición del bien excluido IVA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BADLAR +5%  hasta 36 meses.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+7%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794135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F7659E23-07A7-544E-ADBC-42BD75620401}"/>
              </a:ext>
            </a:extLst>
          </p:cNvPr>
          <p:cNvSpPr/>
          <p:nvPr/>
        </p:nvSpPr>
        <p:spPr>
          <a:xfrm>
            <a:off x="1078938" y="764704"/>
            <a:ext cx="8698598" cy="5832648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29 CuadroTexto">
            <a:extLst>
              <a:ext uri="{FF2B5EF4-FFF2-40B4-BE49-F238E27FC236}">
                <a16:creationId xmlns:a16="http://schemas.microsoft.com/office/drawing/2014/main" xmlns="" id="{5746B132-7CEF-1E42-97A1-16A27D6C7A0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4" name="32 CuadroTexto">
            <a:extLst>
              <a:ext uri="{FF2B5EF4-FFF2-40B4-BE49-F238E27FC236}">
                <a16:creationId xmlns:a16="http://schemas.microsoft.com/office/drawing/2014/main" xmlns="" id="{95D025CA-E86C-EF42-A277-3442C2933BB4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5" name="30 Rectángulo">
            <a:extLst>
              <a:ext uri="{FF2B5EF4-FFF2-40B4-BE49-F238E27FC236}">
                <a16:creationId xmlns:a16="http://schemas.microsoft.com/office/drawing/2014/main" xmlns="" id="{C4C8EBD2-B21B-E94F-90B0-C13710444B48}"/>
              </a:ext>
            </a:extLst>
          </p:cNvPr>
          <p:cNvSpPr/>
          <p:nvPr/>
        </p:nvSpPr>
        <p:spPr>
          <a:xfrm>
            <a:off x="1812758" y="981889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de capital de trabajo  – Todos los segmentos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6" name="31 Anillo">
            <a:extLst>
              <a:ext uri="{FF2B5EF4-FFF2-40B4-BE49-F238E27FC236}">
                <a16:creationId xmlns:a16="http://schemas.microsoft.com/office/drawing/2014/main" xmlns="" id="{141024FF-ADC4-1049-AA2B-91FAB8FA37C6}"/>
              </a:ext>
            </a:extLst>
          </p:cNvPr>
          <p:cNvSpPr/>
          <p:nvPr/>
        </p:nvSpPr>
        <p:spPr>
          <a:xfrm>
            <a:off x="1345882" y="1053897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onificación de Tasa:">
            <a:extLst>
              <a:ext uri="{FF2B5EF4-FFF2-40B4-BE49-F238E27FC236}">
                <a16:creationId xmlns:a16="http://schemas.microsoft.com/office/drawing/2014/main" xmlns="" id="{69368215-F028-B747-B90B-06EF789D04DD}"/>
              </a:ext>
            </a:extLst>
          </p:cNvPr>
          <p:cNvSpPr txBox="1"/>
          <p:nvPr/>
        </p:nvSpPr>
        <p:spPr>
          <a:xfrm>
            <a:off x="923681" y="2958012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8" name="8 Rectángulo redondeado">
            <a:extLst>
              <a:ext uri="{FF2B5EF4-FFF2-40B4-BE49-F238E27FC236}">
                <a16:creationId xmlns:a16="http://schemas.microsoft.com/office/drawing/2014/main" xmlns="" id="{6B81D507-4BD2-2343-8CAE-505259EFE898}"/>
              </a:ext>
            </a:extLst>
          </p:cNvPr>
          <p:cNvSpPr/>
          <p:nvPr/>
        </p:nvSpPr>
        <p:spPr>
          <a:xfrm>
            <a:off x="1209433" y="2140341"/>
            <a:ext cx="8137686" cy="406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xmlns="" id="{A80E059A-8E73-5E42-B2B7-43F204CFC54A}"/>
              </a:ext>
            </a:extLst>
          </p:cNvPr>
          <p:cNvSpPr/>
          <p:nvPr/>
        </p:nvSpPr>
        <p:spPr>
          <a:xfrm>
            <a:off x="3409761" y="2244969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TRABAJO– PYMES – GRANDES EMPRESAS</a:t>
            </a:r>
          </a:p>
        </p:txBody>
      </p:sp>
      <p:sp>
        <p:nvSpPr>
          <p:cNvPr id="10" name="10 Rectángulo redondeado">
            <a:extLst>
              <a:ext uri="{FF2B5EF4-FFF2-40B4-BE49-F238E27FC236}">
                <a16:creationId xmlns:a16="http://schemas.microsoft.com/office/drawing/2014/main" xmlns="" id="{21DF4B0C-7BE7-2A4F-8483-D168D46299EE}"/>
              </a:ext>
            </a:extLst>
          </p:cNvPr>
          <p:cNvSpPr/>
          <p:nvPr/>
        </p:nvSpPr>
        <p:spPr>
          <a:xfrm>
            <a:off x="3138259" y="2713563"/>
            <a:ext cx="6209608" cy="349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11 Tabla">
            <a:extLst>
              <a:ext uri="{FF2B5EF4-FFF2-40B4-BE49-F238E27FC236}">
                <a16:creationId xmlns:a16="http://schemas.microsoft.com/office/drawing/2014/main" xmlns="" id="{DEBD1430-F7D3-FF42-89F3-7F5760733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6700905"/>
              </p:ext>
            </p:extLst>
          </p:nvPr>
        </p:nvGraphicFramePr>
        <p:xfrm>
          <a:off x="3192609" y="2788413"/>
          <a:ext cx="6084000" cy="33427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53878">
                <a:tc>
                  <a:txBody>
                    <a:bodyPr/>
                    <a:lstStyle/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capital de trabajo, insumos, compra de materias primas, financiación a clientes, pago a proveedores, mejoras edilicias.</a:t>
                      </a:r>
                    </a:p>
                    <a:p>
                      <a:pPr marL="82550" marR="0" lvl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y análisis crediticio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35 % TNA PYMES / 40 % TNA Grandes Empresas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12 Rectángulo">
            <a:extLst>
              <a:ext uri="{FF2B5EF4-FFF2-40B4-BE49-F238E27FC236}">
                <a16:creationId xmlns:a16="http://schemas.microsoft.com/office/drawing/2014/main" xmlns="" id="{9E2F99E1-D17C-5A4A-8456-CC7273BAB8DB}"/>
              </a:ext>
            </a:extLst>
          </p:cNvPr>
          <p:cNvSpPr/>
          <p:nvPr/>
        </p:nvSpPr>
        <p:spPr>
          <a:xfrm>
            <a:off x="1571889" y="3904565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3" name="13 Conector recto">
            <a:extLst>
              <a:ext uri="{FF2B5EF4-FFF2-40B4-BE49-F238E27FC236}">
                <a16:creationId xmlns:a16="http://schemas.microsoft.com/office/drawing/2014/main" xmlns="" id="{D4D53EEF-1FA7-A249-906F-BF698FBB17E2}"/>
              </a:ext>
            </a:extLst>
          </p:cNvPr>
          <p:cNvCxnSpPr/>
          <p:nvPr/>
        </p:nvCxnSpPr>
        <p:spPr>
          <a:xfrm rot="10800000">
            <a:off x="1050259" y="372451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5 Conector recto">
            <a:extLst>
              <a:ext uri="{FF2B5EF4-FFF2-40B4-BE49-F238E27FC236}">
                <a16:creationId xmlns:a16="http://schemas.microsoft.com/office/drawing/2014/main" xmlns="" id="{E888BAF2-3658-064A-9CE1-5DF28CEBE3DD}"/>
              </a:ext>
            </a:extLst>
          </p:cNvPr>
          <p:cNvCxnSpPr/>
          <p:nvPr/>
        </p:nvCxnSpPr>
        <p:spPr>
          <a:xfrm rot="10800000">
            <a:off x="1085697" y="4948653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7 Conector recto">
            <a:extLst>
              <a:ext uri="{FF2B5EF4-FFF2-40B4-BE49-F238E27FC236}">
                <a16:creationId xmlns:a16="http://schemas.microsoft.com/office/drawing/2014/main" xmlns="" id="{34D1996F-BD23-C149-83FF-3FD7511001F5}"/>
              </a:ext>
            </a:extLst>
          </p:cNvPr>
          <p:cNvCxnSpPr/>
          <p:nvPr/>
        </p:nvCxnSpPr>
        <p:spPr>
          <a:xfrm rot="10800000">
            <a:off x="1086259" y="5559169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3 Rectángulo">
            <a:extLst>
              <a:ext uri="{FF2B5EF4-FFF2-40B4-BE49-F238E27FC236}">
                <a16:creationId xmlns:a16="http://schemas.microsoft.com/office/drawing/2014/main" xmlns="" id="{5DC26799-4912-DB44-A5FE-32C4061135AD}"/>
              </a:ext>
            </a:extLst>
          </p:cNvPr>
          <p:cNvSpPr/>
          <p:nvPr/>
        </p:nvSpPr>
        <p:spPr>
          <a:xfrm>
            <a:off x="1499745" y="450731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7" name="24 Rectángulo">
            <a:extLst>
              <a:ext uri="{FF2B5EF4-FFF2-40B4-BE49-F238E27FC236}">
                <a16:creationId xmlns:a16="http://schemas.microsoft.com/office/drawing/2014/main" xmlns="" id="{1482EC8E-7AAD-864A-9DDE-190FED3202CC}"/>
              </a:ext>
            </a:extLst>
          </p:cNvPr>
          <p:cNvSpPr/>
          <p:nvPr/>
        </p:nvSpPr>
        <p:spPr>
          <a:xfrm>
            <a:off x="1510005" y="505670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8" name="25 Rectángulo">
            <a:extLst>
              <a:ext uri="{FF2B5EF4-FFF2-40B4-BE49-F238E27FC236}">
                <a16:creationId xmlns:a16="http://schemas.microsoft.com/office/drawing/2014/main" xmlns="" id="{21B4412D-9A39-9A4B-A08F-426423630857}"/>
              </a:ext>
            </a:extLst>
          </p:cNvPr>
          <p:cNvSpPr/>
          <p:nvPr/>
        </p:nvSpPr>
        <p:spPr>
          <a:xfrm>
            <a:off x="1266259" y="570477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xmlns="" id="{96D92846-CBFF-F94A-855A-53FB41363147}"/>
              </a:ext>
            </a:extLst>
          </p:cNvPr>
          <p:cNvSpPr/>
          <p:nvPr/>
        </p:nvSpPr>
        <p:spPr>
          <a:xfrm>
            <a:off x="1247921" y="307644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20" name="20 Conector recto">
            <a:extLst>
              <a:ext uri="{FF2B5EF4-FFF2-40B4-BE49-F238E27FC236}">
                <a16:creationId xmlns:a16="http://schemas.microsoft.com/office/drawing/2014/main" xmlns="" id="{B7658D5A-DBA4-F243-9F67-C63F6BCEB9C5}"/>
              </a:ext>
            </a:extLst>
          </p:cNvPr>
          <p:cNvCxnSpPr/>
          <p:nvPr/>
        </p:nvCxnSpPr>
        <p:spPr>
          <a:xfrm rot="10800000">
            <a:off x="1158259" y="4435305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664DEB04-F677-9B4C-8D76-B12C1E3F51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335028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2192953" y="945066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 descuento de cheques de pago diferido.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776086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120 días.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 (MiPymes) ; 37% TNA (Grandes empresas)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4532779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7CF472FA-332F-634A-80B1-E646D9FDEFE6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8C8BDCE7-48ED-FC42-9ECB-BF79B20F1369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BBBC264F-0B29-2B43-8814-D7C61AFF55B5}"/>
              </a:ext>
            </a:extLst>
          </p:cNvPr>
          <p:cNvSpPr/>
          <p:nvPr/>
        </p:nvSpPr>
        <p:spPr>
          <a:xfrm>
            <a:off x="1576745" y="909127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crédito para prefinanciación y financiación de exportaciones- Todos los segmentos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08EE64EE-9D31-1443-BA09-4A519217E0A4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BE4966FC-9D24-EE4F-B44E-D013F4FE132B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8F34B62-4B92-DB4B-AABA-356C8F761F9F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81CAFB3E-1162-F249-AF2D-4D6184AC6E8D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PREFINANCIACION DE EXPORTACIONES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1558758D-2736-4443-902D-7FEE90852CD2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21CE15AC-59FE-3D4F-B8A3-ACD43B8F3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4122968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Asistencia Financiera en dólares antes y/o después del embarque de las mercaderías a exportar.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3,5 % TNA o 4,5 % TNA dependiendo del tipo de empresa.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2D5470A1-32A6-204E-9F4C-4E0EA871B6E0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002428C9-4F68-D748-9EF9-7D5395B6AEC9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E1C8EB4A-4408-AC47-A91F-42FED700F2EC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88FF5589-C2B6-1C43-A248-BD4B7E7CE177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25CCBE54-5749-DA4B-809D-D2A4A5C2CA9A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41169510-C6C3-8145-B53B-5C7B6828BF82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6AAFDA0F-98A3-5345-AAF4-9F6867A2E695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984551C0-359D-1D43-B12E-8A4FCC341CD3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1A2BED36-51B6-C549-AE13-8747F2F78E25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6B7509F8-FAE7-3646-A4CB-C8CAA24258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073973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A0AA8E9E-FA7E-884B-86D7-6A46B137A8E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3CBFF88B-0EAF-B44A-9B49-0B5D166C18A6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CREDICOOP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58520520-4BA6-A44C-9428-A0BD8E99A6FE}"/>
              </a:ext>
            </a:extLst>
          </p:cNvPr>
          <p:cNvSpPr/>
          <p:nvPr/>
        </p:nvSpPr>
        <p:spPr>
          <a:xfrm>
            <a:off x="1576745" y="909127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leasing para la adquisición de bienes de capital – Todos los segmentos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y Grandes empresas.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BE11EC36-0825-2549-BEFD-AE0DA38BDFA2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942B4309-1A5D-2849-99A2-BEEA42A61A08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44BE95B2-51D8-2D4D-B713-3ED01B33D1BC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797CEB99-E0E6-1F4A-A4A6-2D878943E036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C4005236-9D5F-A94F-A363-1F58A414FB76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8AD5E10F-5B4F-B44F-9CD5-5C95EF59D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2963411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(vehiculos y maquinarias)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100% del valor del bien.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Vehiculos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: 31 meses ; Maquinaria 61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+5% (VEH) / BADLAR +7% (MAQ)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CF504FD7-76C6-894A-B8AE-645F125C33CC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BE80AE8B-D026-BF41-8658-71632FF694BE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E9DBF98F-B6CC-B143-9301-C6426938EFD0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24431F19-92A9-8E40-A36F-4ABDB5C1108C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D41420FB-F709-4D4B-9CEA-2E39597E5E78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017600EB-F79F-A842-BA2C-1E9CACBECE01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8061EFC6-8694-BC48-A9BB-F3C515B8867A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2C154826-8E84-EA40-A210-EC743868037D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CA201588-CA87-1945-9201-505D0F16FE93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B28238DE-21AB-CC40-83D4-948962498D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9082"/>
            <a:ext cx="972000" cy="46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2702399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4D5D04ED-01A0-0943-991B-C1FECED96EF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1 Anillo">
            <a:extLst>
              <a:ext uri="{FF2B5EF4-FFF2-40B4-BE49-F238E27FC236}">
                <a16:creationId xmlns:a16="http://schemas.microsoft.com/office/drawing/2014/main" xmlns="" id="{AC3ADBD7-5DB6-CD4F-8420-DFCEDF495971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46C664DA-41AA-A345-8B0A-49E55AF41FD2}"/>
              </a:ext>
            </a:extLst>
          </p:cNvPr>
          <p:cNvSpPr/>
          <p:nvPr/>
        </p:nvSpPr>
        <p:spPr>
          <a:xfrm>
            <a:off x="1523976" y="908720"/>
            <a:ext cx="78935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la compra de maquinarias agrícolas, viales y otros bienes industriales - Todos los segmentos.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Bonificación de Tasa:">
            <a:extLst>
              <a:ext uri="{FF2B5EF4-FFF2-40B4-BE49-F238E27FC236}">
                <a16:creationId xmlns:a16="http://schemas.microsoft.com/office/drawing/2014/main" xmlns="" id="{C7F3DEC3-D9A6-EE4F-BCDF-8006F84DFB19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DA46BC5C-2602-1E4E-BFE9-6495025ABCF5}"/>
              </a:ext>
            </a:extLst>
          </p:cNvPr>
          <p:cNvSpPr/>
          <p:nvPr/>
        </p:nvSpPr>
        <p:spPr>
          <a:xfrm>
            <a:off x="948482" y="2097248"/>
            <a:ext cx="8107476" cy="4140064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xmlns="" id="{9AC2B479-6B20-8245-BE35-68E3ECB2D77F}"/>
              </a:ext>
            </a:extLst>
          </p:cNvPr>
          <p:cNvSpPr/>
          <p:nvPr/>
        </p:nvSpPr>
        <p:spPr>
          <a:xfrm>
            <a:off x="3008784" y="2201876"/>
            <a:ext cx="5701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 – PYMES – EMPRESAS  - PERS. FÍSICA </a:t>
            </a:r>
          </a:p>
        </p:txBody>
      </p:sp>
      <p:sp>
        <p:nvSpPr>
          <p:cNvPr id="8" name="10 Rectángulo redondeado">
            <a:extLst>
              <a:ext uri="{FF2B5EF4-FFF2-40B4-BE49-F238E27FC236}">
                <a16:creationId xmlns:a16="http://schemas.microsoft.com/office/drawing/2014/main" xmlns="" id="{ECCBF9BC-EAC6-A347-8D52-8BB0E7DCB945}"/>
              </a:ext>
            </a:extLst>
          </p:cNvPr>
          <p:cNvSpPr/>
          <p:nvPr/>
        </p:nvSpPr>
        <p:spPr>
          <a:xfrm>
            <a:off x="2801038" y="2670470"/>
            <a:ext cx="6255668" cy="3566842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11 Tabla">
            <a:extLst>
              <a:ext uri="{FF2B5EF4-FFF2-40B4-BE49-F238E27FC236}">
                <a16:creationId xmlns:a16="http://schemas.microsoft.com/office/drawing/2014/main" xmlns="" id="{657387E9-8F52-C746-8D33-832DE5F13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5357306"/>
              </p:ext>
            </p:extLst>
          </p:nvPr>
        </p:nvGraphicFramePr>
        <p:xfrm>
          <a:off x="2873714" y="2730014"/>
          <a:ext cx="6097488" cy="3417953"/>
        </p:xfrm>
        <a:graphic>
          <a:graphicData uri="http://schemas.openxmlformats.org/drawingml/2006/table">
            <a:tbl>
              <a:tblPr/>
              <a:tblGrid>
                <a:gridCol w="3048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744">
                  <a:extLst>
                    <a:ext uri="{9D8B030D-6E8A-4147-A177-3AD203B41FA5}">
                      <a16:colId xmlns:a16="http://schemas.microsoft.com/office/drawing/2014/main" xmlns="" val="3520111356"/>
                    </a:ext>
                  </a:extLst>
                </a:gridCol>
              </a:tblGrid>
              <a:tr h="72357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Financiación para la adquisición de maquinarias agrícolas nuevas, maquinarias viales y otros bienes industriales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6421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IVA incluido, según calificación del cliente.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85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1778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48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2328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MiPyMEs: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 (comercios AFAMAC) 25% TNA  (otros)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No MiPyMEs: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28% TNA (comercios AFAMAC) 32% TNA  (otros)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A535F1FF-C292-B241-98DC-0C06DD9588BB}"/>
              </a:ext>
            </a:extLst>
          </p:cNvPr>
          <p:cNvSpPr/>
          <p:nvPr/>
        </p:nvSpPr>
        <p:spPr>
          <a:xfrm>
            <a:off x="1296583" y="360904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1" name="13 Conector recto">
            <a:extLst>
              <a:ext uri="{FF2B5EF4-FFF2-40B4-BE49-F238E27FC236}">
                <a16:creationId xmlns:a16="http://schemas.microsoft.com/office/drawing/2014/main" xmlns="" id="{B75EF3DE-1D1D-EC4B-B9E9-4D96CC59AC26}"/>
              </a:ext>
            </a:extLst>
          </p:cNvPr>
          <p:cNvCxnSpPr/>
          <p:nvPr/>
        </p:nvCxnSpPr>
        <p:spPr>
          <a:xfrm rot="10800000">
            <a:off x="759098" y="3427411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5 Conector recto">
            <a:extLst>
              <a:ext uri="{FF2B5EF4-FFF2-40B4-BE49-F238E27FC236}">
                <a16:creationId xmlns:a16="http://schemas.microsoft.com/office/drawing/2014/main" xmlns="" id="{9C7B5373-ABFF-7F49-91E7-80ED19880D0D}"/>
              </a:ext>
            </a:extLst>
          </p:cNvPr>
          <p:cNvCxnSpPr/>
          <p:nvPr/>
        </p:nvCxnSpPr>
        <p:spPr>
          <a:xfrm rot="10800000">
            <a:off x="785892" y="4667402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7 Conector recto">
            <a:extLst>
              <a:ext uri="{FF2B5EF4-FFF2-40B4-BE49-F238E27FC236}">
                <a16:creationId xmlns:a16="http://schemas.microsoft.com/office/drawing/2014/main" xmlns="" id="{866D8FD5-9095-A74A-A5DA-0E486F807A82}"/>
              </a:ext>
            </a:extLst>
          </p:cNvPr>
          <p:cNvCxnSpPr/>
          <p:nvPr/>
        </p:nvCxnSpPr>
        <p:spPr>
          <a:xfrm rot="10800000">
            <a:off x="808406" y="5298032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3 Rectángulo">
            <a:extLst>
              <a:ext uri="{FF2B5EF4-FFF2-40B4-BE49-F238E27FC236}">
                <a16:creationId xmlns:a16="http://schemas.microsoft.com/office/drawing/2014/main" xmlns="" id="{C922EF77-7503-F744-8FC5-84150AF202DD}"/>
              </a:ext>
            </a:extLst>
          </p:cNvPr>
          <p:cNvSpPr/>
          <p:nvPr/>
        </p:nvSpPr>
        <p:spPr>
          <a:xfrm>
            <a:off x="1265641" y="427204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xmlns="" id="{CEC7D2E0-27A7-0F45-824B-56B5CAFCDD3C}"/>
              </a:ext>
            </a:extLst>
          </p:cNvPr>
          <p:cNvSpPr/>
          <p:nvPr/>
        </p:nvSpPr>
        <p:spPr>
          <a:xfrm>
            <a:off x="1265641" y="479354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6" name="25 Rectángulo">
            <a:extLst>
              <a:ext uri="{FF2B5EF4-FFF2-40B4-BE49-F238E27FC236}">
                <a16:creationId xmlns:a16="http://schemas.microsoft.com/office/drawing/2014/main" xmlns="" id="{04BA494A-7D3A-AF4A-BBFA-8E239A34C506}"/>
              </a:ext>
            </a:extLst>
          </p:cNvPr>
          <p:cNvSpPr/>
          <p:nvPr/>
        </p:nvSpPr>
        <p:spPr>
          <a:xfrm>
            <a:off x="972583" y="54801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7" name="19 Rectángulo">
            <a:extLst>
              <a:ext uri="{FF2B5EF4-FFF2-40B4-BE49-F238E27FC236}">
                <a16:creationId xmlns:a16="http://schemas.microsoft.com/office/drawing/2014/main" xmlns="" id="{31532CB5-A2CB-344F-8831-92253966CC35}"/>
              </a:ext>
            </a:extLst>
          </p:cNvPr>
          <p:cNvSpPr/>
          <p:nvPr/>
        </p:nvSpPr>
        <p:spPr>
          <a:xfrm>
            <a:off x="990583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8" name="20 Conector recto">
            <a:extLst>
              <a:ext uri="{FF2B5EF4-FFF2-40B4-BE49-F238E27FC236}">
                <a16:creationId xmlns:a16="http://schemas.microsoft.com/office/drawing/2014/main" xmlns="" id="{7A3C06EB-4331-DC4D-BA94-F15BDF5EE69F}"/>
              </a:ext>
            </a:extLst>
          </p:cNvPr>
          <p:cNvCxnSpPr/>
          <p:nvPr/>
        </p:nvCxnSpPr>
        <p:spPr>
          <a:xfrm rot="10800000">
            <a:off x="867098" y="4145903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onificación de Tasa:">
            <a:extLst>
              <a:ext uri="{FF2B5EF4-FFF2-40B4-BE49-F238E27FC236}">
                <a16:creationId xmlns:a16="http://schemas.microsoft.com/office/drawing/2014/main" xmlns="" id="{9CC27887-82FB-C249-8BC7-FDCAC9BE90AA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1" name="29 CuadroTexto">
            <a:extLst>
              <a:ext uri="{FF2B5EF4-FFF2-40B4-BE49-F238E27FC236}">
                <a16:creationId xmlns:a16="http://schemas.microsoft.com/office/drawing/2014/main" xmlns="" id="{93295743-33A4-AF49-888D-5F9676618DB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2" name="32 CuadroTexto">
            <a:extLst>
              <a:ext uri="{FF2B5EF4-FFF2-40B4-BE49-F238E27FC236}">
                <a16:creationId xmlns:a16="http://schemas.microsoft.com/office/drawing/2014/main" xmlns="" id="{BF784113-ED9C-FC4E-93EE-F55D2056790E}"/>
              </a:ext>
            </a:extLst>
          </p:cNvPr>
          <p:cNvSpPr txBox="1"/>
          <p:nvPr/>
        </p:nvSpPr>
        <p:spPr>
          <a:xfrm>
            <a:off x="1712640" y="44624"/>
            <a:ext cx="504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CÓRDOBA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xmlns="" id="{46BB7BB5-4DC2-9347-AF13-7EDA7D95C8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73398"/>
            <a:ext cx="1008000" cy="475282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47755061-F7A4-9E48-B8EF-5481C4FC9856}"/>
              </a:ext>
            </a:extLst>
          </p:cNvPr>
          <p:cNvSpPr txBox="1"/>
          <p:nvPr/>
        </p:nvSpPr>
        <p:spPr>
          <a:xfrm>
            <a:off x="3118600" y="1635367"/>
            <a:ext cx="48269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</a:t>
            </a:r>
            <a:r>
              <a:rPr lang="es-AR" u="sng" dirty="0">
                <a:solidFill>
                  <a:srgbClr val="24B3FF"/>
                </a:solidFill>
              </a:rPr>
              <a:t>con bonificación para afiliados de AFAMAC</a:t>
            </a:r>
            <a:endParaRPr kumimoji="0" lang="es-AR" sz="1800" b="0" i="0" u="sng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798080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12640" y="44624"/>
            <a:ext cx="504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CÓRDOBA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actualización tecnológica de Pymes.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ADQUISICIÓN DE SOFTWARE Y HARDWARE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6349959"/>
              </p:ext>
            </p:extLst>
          </p:nvPr>
        </p:nvGraphicFramePr>
        <p:xfrm>
          <a:off x="2901448" y="2727546"/>
          <a:ext cx="6084000" cy="300571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8881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Personas humanas con actividad comercial, o personas jurídicas del sector privado no financiero, para adquisición de software y maquinaria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100% IVA incluido, según calificación del cliente.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36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 (MiPymes) ; 26% TNA (No MiPymes) + 1% comisión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65908" y="3609048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427411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21020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145903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73398"/>
            <a:ext cx="1008000" cy="475282"/>
          </a:xfrm>
          <a:prstGeom prst="rect">
            <a:avLst/>
          </a:prstGeom>
        </p:spPr>
      </p:pic>
      <p:sp>
        <p:nvSpPr>
          <p:cNvPr id="22" name="Bonificación de Tasa:">
            <a:extLst>
              <a:ext uri="{FF2B5EF4-FFF2-40B4-BE49-F238E27FC236}">
                <a16:creationId xmlns:a16="http://schemas.microsoft.com/office/drawing/2014/main" xmlns="" id="{AA45D6E6-2404-744D-A498-4D0049E1D013}"/>
              </a:ext>
            </a:extLst>
          </p:cNvPr>
          <p:cNvSpPr txBox="1"/>
          <p:nvPr/>
        </p:nvSpPr>
        <p:spPr>
          <a:xfrm>
            <a:off x="704528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7761932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CD6FC29D-45DA-7B4B-B8C7-3F6AB0B961E3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80AE72A7-7AE5-094F-84CC-ED62C6597F2C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1ACA2E1A-D163-D544-BC8C-2BA32A8B20D1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bienes de capital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82FB8E99-9CBF-DE41-A680-F23F992F3BD7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3CD13070-5AD6-9D44-A4D5-B3DA4078203A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B51DE251-640B-A746-89AE-C4FFC687F943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87D2BF7E-94C4-424F-B1EE-215D6678A8E7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BIENES DE CAPITAL-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43F1D9BB-C555-8B4A-AFF9-F0D9518A1B81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D5A85035-9FCA-9547-B60C-6BAFE3711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2070966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que cuenten con certificado vigente que acredite la condición de MiPyME expedido por el Ministerio de Desarrollo Productivo de la Nación.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2.000.000$ sin incluir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 con 12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para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pago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capital.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 ( 6% Bonificación Pcia. Santa Fé)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7DD13290-E661-7047-BE28-7094214DFA3B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08D18C1F-8A5A-C84D-A878-608498A69144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02500EBC-8C38-6741-94A3-FB816B458739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7A597553-2D1C-1B4E-BF31-C7B0DFC4A21F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87864C09-27BD-144D-9812-D3F5C5DEE085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0BF97991-60C0-4642-A42B-D96A0C23814D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99D07502-2F33-E641-A64D-5FEDFCC19731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F667F8B0-EB43-1448-83A9-DBEB42662B0F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06D625C4-4AF1-F442-81F0-B297B2C88D12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BA4267E2-B518-284C-B80B-6802A6B937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EC72CF8F-D66A-D449-8683-7E7178960FB3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</p:spTree>
    <p:extLst>
      <p:ext uri="{BB962C8B-B14F-4D97-AF65-F5344CB8AC3E}">
        <p14:creationId xmlns:p14="http://schemas.microsoft.com/office/powerpoint/2010/main" xmlns="" val="3655156594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FFEB2DF3-5C73-9F4A-BF01-EB26E3980CF8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3373AE71-5D51-AB4B-A872-9A50676EAE81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88EDEA7A-45FF-5C45-A230-94C9D6E634F2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A5BABE5E-C7F9-6947-899B-F3121CD14B1C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8879A75A-C3D9-C649-BB48-5CA0FCAF2D05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56A1985-72F7-F746-BB46-B7738F8294FF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B06F9D75-AB6B-3C40-9ACB-D9F34B271049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082B3090-F275-4143-8049-B429DAC72622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9BF3E1D4-9363-764D-9C76-C536522A6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9678197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que cuenten con certificado vigente que acredite la condición de MiPyME expedido por el Ministerio de Desarrollo Productivo de la Nación.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500.000$ sin incluir IVA.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18 meses con 3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para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pago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capital.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E243DF55-56C1-214B-B0ED-D30F600B3538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2ADBD792-63D2-A542-B4CF-C7D70E65792C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76623D60-3041-2743-A711-FFF02D445331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0E605D47-34CB-374C-871A-7E155ED71B29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C4A44FAB-8971-1D4E-BC2F-EB9A25129F4E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7BBF13F4-74EE-8147-B29B-05092CBCF1B2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659C0881-96E8-A94A-87EF-A261E96601F7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8A153D4C-CD53-CD49-BBD3-32AC0AE3A5A1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D2A3DFCD-0BB1-8B4D-9444-49664F1C3EF4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A026A33A-0852-2F46-A121-BA0FACACB8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D92B8241-F2D2-E74E-B0C8-168D9B046262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</p:spTree>
    <p:extLst>
      <p:ext uri="{BB962C8B-B14F-4D97-AF65-F5344CB8AC3E}">
        <p14:creationId xmlns:p14="http://schemas.microsoft.com/office/powerpoint/2010/main" xmlns="" val="153497677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Todos los segmentos.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884157" y="2140712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TASA FIJA – A SOLA FIRMA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7976630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 que deseen financiar la adquisición de  capital de trabajo ( a sola firma o con garantía)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3 a 5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40% TNA (3 meses) ; 45% TNA (5 meses)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152688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0442343A-3FBF-964A-B31D-B21D05422F27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E37AE8D-A00A-514F-8B76-95B9194981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FFFD60F0-19CE-8947-B610-2B3684AEB26E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AE7D5E67-FE6F-534F-A775-57148BF99273}"/>
              </a:ext>
            </a:extLst>
          </p:cNvPr>
          <p:cNvSpPr/>
          <p:nvPr/>
        </p:nvSpPr>
        <p:spPr>
          <a:xfrm>
            <a:off x="1635133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- y Grandes Empresas- Solo industria manufacturera.</a:t>
            </a:r>
            <a:endParaRPr lang="es-AR" sz="2200" dirty="0"/>
          </a:p>
        </p:txBody>
      </p:sp>
      <p:sp>
        <p:nvSpPr>
          <p:cNvPr id="11" name="19 Rectángulo">
            <a:extLst>
              <a:ext uri="{FF2B5EF4-FFF2-40B4-BE49-F238E27FC236}">
                <a16:creationId xmlns:a16="http://schemas.microsoft.com/office/drawing/2014/main" xmlns="" id="{748D1D81-3F92-F943-9DCE-9D66A9E66B69}"/>
              </a:ext>
            </a:extLst>
          </p:cNvPr>
          <p:cNvSpPr/>
          <p:nvPr/>
        </p:nvSpPr>
        <p:spPr>
          <a:xfrm>
            <a:off x="1104758" y="3563021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12" name="12 Rectángulo">
            <a:extLst>
              <a:ext uri="{FF2B5EF4-FFF2-40B4-BE49-F238E27FC236}">
                <a16:creationId xmlns:a16="http://schemas.microsoft.com/office/drawing/2014/main" xmlns="" id="{2A84108F-0068-164C-9E01-3FC2784DBB86}"/>
              </a:ext>
            </a:extLst>
          </p:cNvPr>
          <p:cNvSpPr/>
          <p:nvPr/>
        </p:nvSpPr>
        <p:spPr>
          <a:xfrm>
            <a:off x="1335776" y="4186793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3" name="23 Rectángulo">
            <a:extLst>
              <a:ext uri="{FF2B5EF4-FFF2-40B4-BE49-F238E27FC236}">
                <a16:creationId xmlns:a16="http://schemas.microsoft.com/office/drawing/2014/main" xmlns="" id="{F156E2F4-506E-8641-AA6B-5125423D3A66}"/>
              </a:ext>
            </a:extLst>
          </p:cNvPr>
          <p:cNvSpPr/>
          <p:nvPr/>
        </p:nvSpPr>
        <p:spPr>
          <a:xfrm>
            <a:off x="1369964" y="46965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4" name="24 Rectángulo">
            <a:extLst>
              <a:ext uri="{FF2B5EF4-FFF2-40B4-BE49-F238E27FC236}">
                <a16:creationId xmlns:a16="http://schemas.microsoft.com/office/drawing/2014/main" xmlns="" id="{53F70680-2E74-1044-B2CA-2DFAFC0E33B1}"/>
              </a:ext>
            </a:extLst>
          </p:cNvPr>
          <p:cNvSpPr/>
          <p:nvPr/>
        </p:nvSpPr>
        <p:spPr>
          <a:xfrm>
            <a:off x="1266758" y="520879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5" name="8 Rectángulo redondeado">
            <a:extLst>
              <a:ext uri="{FF2B5EF4-FFF2-40B4-BE49-F238E27FC236}">
                <a16:creationId xmlns:a16="http://schemas.microsoft.com/office/drawing/2014/main" xmlns="" id="{73C0817A-89C3-D244-AFAC-822D6C9CA9CE}"/>
              </a:ext>
            </a:extLst>
          </p:cNvPr>
          <p:cNvSpPr/>
          <p:nvPr/>
        </p:nvSpPr>
        <p:spPr>
          <a:xfrm>
            <a:off x="948482" y="2377422"/>
            <a:ext cx="8211878" cy="3787882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16" name="8 Rectángulo redondeado">
            <a:extLst>
              <a:ext uri="{FF2B5EF4-FFF2-40B4-BE49-F238E27FC236}">
                <a16:creationId xmlns:a16="http://schemas.microsoft.com/office/drawing/2014/main" xmlns="" id="{D2CA7CD4-E01E-CC49-A0B0-074941FD39B2}"/>
              </a:ext>
            </a:extLst>
          </p:cNvPr>
          <p:cNvSpPr/>
          <p:nvPr/>
        </p:nvSpPr>
        <p:spPr>
          <a:xfrm>
            <a:off x="2870918" y="3034263"/>
            <a:ext cx="6245574" cy="3131041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17" name="11 Tabla">
            <a:extLst>
              <a:ext uri="{FF2B5EF4-FFF2-40B4-BE49-F238E27FC236}">
                <a16:creationId xmlns:a16="http://schemas.microsoft.com/office/drawing/2014/main" xmlns="" id="{D6B8288A-623B-C442-BA04-93C8886E0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6440300"/>
              </p:ext>
            </p:extLst>
          </p:nvPr>
        </p:nvGraphicFramePr>
        <p:xfrm>
          <a:off x="2902573" y="3089565"/>
          <a:ext cx="6156216" cy="3044439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xmlns="" val="639299130"/>
                    </a:ext>
                  </a:extLst>
                </a:gridCol>
              </a:tblGrid>
              <a:tr h="65134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Adquisición de bienes de capital </a:t>
                      </a:r>
                      <a:r>
                        <a:rPr lang="es-ES" sz="1500" b="0" i="0" u="sng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nacionales nuevos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, excepto aquellos casos en que dicho bien no se produzca en el </a:t>
                      </a:r>
                      <a:r>
                        <a:rPr lang="es-E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país</a:t>
                      </a: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(*)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$50 Millones </a:t>
                      </a: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</a:t>
                      </a:r>
                      <a:r>
                        <a:rPr lang="es-ES" sz="15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$250 Millones </a:t>
                      </a: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(Grandes Empresas)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82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928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meses;  6 meses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gracia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(-12% </a:t>
                      </a:r>
                      <a:r>
                        <a:rPr lang="es-ES" sz="18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bonif</a:t>
                      </a: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 FONDEP)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36% TNA 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(-12% </a:t>
                      </a:r>
                      <a:r>
                        <a:rPr lang="es-ES" sz="18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bonif</a:t>
                      </a: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 FONDEP)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30CFA368-D6C9-0743-9AC2-A03E642440E0}"/>
              </a:ext>
            </a:extLst>
          </p:cNvPr>
          <p:cNvSpPr/>
          <p:nvPr/>
        </p:nvSpPr>
        <p:spPr>
          <a:xfrm>
            <a:off x="1076426" y="3184957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xmlns="" id="{82A257E6-5A6A-604C-B1C3-2F3E43F24631}"/>
              </a:ext>
            </a:extLst>
          </p:cNvPr>
          <p:cNvSpPr/>
          <p:nvPr/>
        </p:nvSpPr>
        <p:spPr>
          <a:xfrm>
            <a:off x="1347766" y="3833029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0" name="23 Rectángulo">
            <a:extLst>
              <a:ext uri="{FF2B5EF4-FFF2-40B4-BE49-F238E27FC236}">
                <a16:creationId xmlns:a16="http://schemas.microsoft.com/office/drawing/2014/main" xmlns="" id="{26C4F963-5712-2043-AE42-AA88021A1A09}"/>
              </a:ext>
            </a:extLst>
          </p:cNvPr>
          <p:cNvSpPr/>
          <p:nvPr/>
        </p:nvSpPr>
        <p:spPr>
          <a:xfrm>
            <a:off x="1285882" y="4399801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1" name="24 Rectángulo">
            <a:extLst>
              <a:ext uri="{FF2B5EF4-FFF2-40B4-BE49-F238E27FC236}">
                <a16:creationId xmlns:a16="http://schemas.microsoft.com/office/drawing/2014/main" xmlns="" id="{3BD2DB09-C859-DA4A-A3B5-80264EB13422}"/>
              </a:ext>
            </a:extLst>
          </p:cNvPr>
          <p:cNvSpPr/>
          <p:nvPr/>
        </p:nvSpPr>
        <p:spPr>
          <a:xfrm>
            <a:off x="1285882" y="4949189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22" name="25 Rectángulo">
            <a:extLst>
              <a:ext uri="{FF2B5EF4-FFF2-40B4-BE49-F238E27FC236}">
                <a16:creationId xmlns:a16="http://schemas.microsoft.com/office/drawing/2014/main" xmlns="" id="{7C7EA847-B45B-9E4F-A472-6760AE4462A3}"/>
              </a:ext>
            </a:extLst>
          </p:cNvPr>
          <p:cNvSpPr/>
          <p:nvPr/>
        </p:nvSpPr>
        <p:spPr>
          <a:xfrm>
            <a:off x="1040218" y="5525253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23" name="9 Rectángulo">
            <a:extLst>
              <a:ext uri="{FF2B5EF4-FFF2-40B4-BE49-F238E27FC236}">
                <a16:creationId xmlns:a16="http://schemas.microsoft.com/office/drawing/2014/main" xmlns="" id="{1300ABF2-2312-D948-AFCC-7B83C681D63C}"/>
              </a:ext>
            </a:extLst>
          </p:cNvPr>
          <p:cNvSpPr/>
          <p:nvPr/>
        </p:nvSpPr>
        <p:spPr>
          <a:xfrm>
            <a:off x="3153461" y="2564904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– SECCIÓN C DEL CLAE</a:t>
            </a:r>
          </a:p>
        </p:txBody>
      </p:sp>
      <p:cxnSp>
        <p:nvCxnSpPr>
          <p:cNvPr id="24" name="13 Conector recto">
            <a:extLst>
              <a:ext uri="{FF2B5EF4-FFF2-40B4-BE49-F238E27FC236}">
                <a16:creationId xmlns:a16="http://schemas.microsoft.com/office/drawing/2014/main" xmlns="" id="{47253F3D-F7BE-EA42-8E87-46A10D760DC8}"/>
              </a:ext>
            </a:extLst>
          </p:cNvPr>
          <p:cNvCxnSpPr/>
          <p:nvPr/>
        </p:nvCxnSpPr>
        <p:spPr>
          <a:xfrm rot="10800000">
            <a:off x="840956" y="375943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13 Conector recto">
            <a:extLst>
              <a:ext uri="{FF2B5EF4-FFF2-40B4-BE49-F238E27FC236}">
                <a16:creationId xmlns:a16="http://schemas.microsoft.com/office/drawing/2014/main" xmlns="" id="{D0DA8A35-4B34-DE4D-A9CF-894DAD7C6850}"/>
              </a:ext>
            </a:extLst>
          </p:cNvPr>
          <p:cNvCxnSpPr/>
          <p:nvPr/>
        </p:nvCxnSpPr>
        <p:spPr>
          <a:xfrm rot="10800000">
            <a:off x="968906" y="4339429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13 Conector recto">
            <a:extLst>
              <a:ext uri="{FF2B5EF4-FFF2-40B4-BE49-F238E27FC236}">
                <a16:creationId xmlns:a16="http://schemas.microsoft.com/office/drawing/2014/main" xmlns="" id="{6F5CBA65-48A1-8B46-A26A-06F87D6325A4}"/>
              </a:ext>
            </a:extLst>
          </p:cNvPr>
          <p:cNvCxnSpPr/>
          <p:nvPr/>
        </p:nvCxnSpPr>
        <p:spPr>
          <a:xfrm rot="10800000">
            <a:off x="899009" y="483927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13 Conector recto">
            <a:extLst>
              <a:ext uri="{FF2B5EF4-FFF2-40B4-BE49-F238E27FC236}">
                <a16:creationId xmlns:a16="http://schemas.microsoft.com/office/drawing/2014/main" xmlns="" id="{2213F3D9-E1CF-BB47-A4C3-6E254547818E}"/>
              </a:ext>
            </a:extLst>
          </p:cNvPr>
          <p:cNvCxnSpPr/>
          <p:nvPr/>
        </p:nvCxnSpPr>
        <p:spPr>
          <a:xfrm rot="10800000">
            <a:off x="884824" y="546751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E715A569-1DA2-E045-ADAD-73FBD56A3BE7}"/>
              </a:ext>
            </a:extLst>
          </p:cNvPr>
          <p:cNvSpPr txBox="1"/>
          <p:nvPr/>
        </p:nvSpPr>
        <p:spPr>
          <a:xfrm>
            <a:off x="2360712" y="1894179"/>
            <a:ext cx="59766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700-12 (TASA BONIFICADA FONDEP)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A4EAA06C-5AA6-C441-BE91-6E1C9978932C}"/>
              </a:ext>
            </a:extLst>
          </p:cNvPr>
          <p:cNvSpPr txBox="1"/>
          <p:nvPr/>
        </p:nvSpPr>
        <p:spPr>
          <a:xfrm>
            <a:off x="200472" y="6094532"/>
            <a:ext cx="9705528" cy="6924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300" dirty="0">
                <a:solidFill>
                  <a:srgbClr val="005086"/>
                </a:solidFill>
              </a:rPr>
              <a:t>*No resultarán elegibles los proyectos de inversión cuyo destino sea la adquisición de los siguientes bienes: maquinaria agrícola, maquinaria vial, computadoras y equipamiento informático, grupos electrógenos, autoelevadores, equipos de ventilación forzada, equipos de aire acondicionado tanto domiciliario como industrial, aviones, rodados, barcos, compresores de aire, muebles, luminarias.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BCBDA8FD-B8D1-2948-98A6-FCE14AF83AA3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198264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A17E1596-81B9-3A42-9A03-7F7AB63EC522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39B93FC9-E645-0D42-A7F4-F24776E28DDF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632E3A2B-08DD-6241-BB57-44AEC885BB07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destinado a capital de trabajo – Todos los segmentos.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C8D800E2-CA7E-6A4F-8B91-F2BE5C525F16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1D93857E-CDE3-7F48-ACBB-9C4A9BDB0269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6EDFE95-21DF-D04C-B832-AF9D3BC3CFCF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BEDB65D1-7799-BB41-9D08-41470029F223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TASA VARIABLE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00D2CEAC-BC8B-994F-AC1B-1B41108E9E66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36753741-E3CA-1C42-9583-F7454C0BD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5759810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 que deseen financiar la adquisición de  capital de trabajo ( a sola firma o con garantía)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24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+ 8,9 %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B517ACAC-98C4-144D-9230-3E006E56DA1C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B5ADA066-50B8-4242-8344-9AD40BED8F3E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9C0FFD3E-A6E0-5542-AEEE-365F1148B502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390219F2-79B4-4D4C-B35E-B1247DAAEA65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34FFE16E-1EC9-1D45-BA0A-4F9C5CC014A9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8D6A8275-A0D5-FD43-98FC-4E96E509A288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DF5C9DAB-2DCC-2C4A-AC68-61E452F75AC7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4B91C04B-7189-764D-9480-69010827CFDF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5204D212-6EB0-4341-9EC8-5759F692E670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5C763206-01A5-934A-A225-B35CEC5908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5479206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AC4ECD51-A570-4245-9DE3-A843703AE9D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F9563222-19C0-564D-B36F-930EA36CA8E3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66886A19-CA20-5745-9980-602DE03AE039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– Todos los segmentos.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E11B58CC-9BEF-0942-852E-7F8D0FA7AE1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D670CBF4-731D-BB44-8559-8AEE6CE60B43}"/>
              </a:ext>
            </a:extLst>
          </p:cNvPr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747A9052-17F8-BF4C-907C-87DE4F197FB0}"/>
              </a:ext>
            </a:extLst>
          </p:cNvPr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D9C73D0A-5AB1-B94A-A20D-77CE35BB6D9A}"/>
              </a:ext>
            </a:extLst>
          </p:cNvPr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325FACE7-3B63-9F4B-A935-2C74C69F8C3A}"/>
              </a:ext>
            </a:extLst>
          </p:cNvPr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CA7B5617-48C4-E34C-8508-0A77FD106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9149286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grandes empresas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de cada empresa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 días ; 60días ; 120 días; 150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37%TNA ; 37,5%TNA ; 39%TNA ; 42%TNA respectivamente.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F59AF65C-10BD-D047-894F-E87BA07B635E}"/>
              </a:ext>
            </a:extLst>
          </p:cNvPr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8BFE003F-A961-3345-B768-DC4D5895EB11}"/>
              </a:ext>
            </a:extLst>
          </p:cNvPr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A82DDAFA-C52E-0846-8DCC-2CA76B914E20}"/>
              </a:ext>
            </a:extLst>
          </p:cNvPr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2FFB864F-A54A-E140-902A-C53DC38293B2}"/>
              </a:ext>
            </a:extLst>
          </p:cNvPr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AA868AD0-42A9-3846-A21C-3DA9B1F31BA3}"/>
              </a:ext>
            </a:extLst>
          </p:cNvPr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3D90C101-91CC-1145-9635-DDD547DA3434}"/>
              </a:ext>
            </a:extLst>
          </p:cNvPr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AB93A607-C345-3641-A6D1-25C3B1C2F82A}"/>
              </a:ext>
            </a:extLst>
          </p:cNvPr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F49B6C6C-59D7-444A-B8F5-7B8C1B45624D}"/>
              </a:ext>
            </a:extLst>
          </p:cNvPr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B2171B31-7E2D-D441-8975-BF0A90EBB9C8}"/>
              </a:ext>
            </a:extLst>
          </p:cNvPr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D0ADBB92-BD24-F846-857A-560CC316965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823324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EB0A8CC8-9ED7-7645-8E3B-33C779917C3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01B144FB-2C84-9648-9C1C-75AA61547883}"/>
              </a:ext>
            </a:extLst>
          </p:cNvPr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A0A15E45-F7C5-FC4B-9001-8F4D0CA99799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prefinanciación de exportaciones–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.-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4C8C4B15-2892-D944-AC07-EFDD3CD645C0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6B828BAA-7330-A14C-B330-D27F5E7B6F22}"/>
              </a:ext>
            </a:extLst>
          </p:cNvPr>
          <p:cNvSpPr txBox="1"/>
          <p:nvPr/>
        </p:nvSpPr>
        <p:spPr>
          <a:xfrm>
            <a:off x="598405" y="291412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BAC84822-68A1-584A-BCC8-AE5511447F96}"/>
              </a:ext>
            </a:extLst>
          </p:cNvPr>
          <p:cNvSpPr/>
          <p:nvPr/>
        </p:nvSpPr>
        <p:spPr>
          <a:xfrm>
            <a:off x="858570" y="2451771"/>
            <a:ext cx="8188860" cy="395885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B8638549-7177-054D-84E7-EA5A7F3B3939}"/>
              </a:ext>
            </a:extLst>
          </p:cNvPr>
          <p:cNvSpPr/>
          <p:nvPr/>
        </p:nvSpPr>
        <p:spPr>
          <a:xfrm>
            <a:off x="3084485" y="252551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PREFINANCIACIÓN DE EXPORTACIONES 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FD7D724F-D069-D948-846B-0F4DCEEE183D}"/>
              </a:ext>
            </a:extLst>
          </p:cNvPr>
          <p:cNvSpPr/>
          <p:nvPr/>
        </p:nvSpPr>
        <p:spPr>
          <a:xfrm>
            <a:off x="2801839" y="2994110"/>
            <a:ext cx="6220752" cy="3379276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390463D7-D975-EF42-9637-4B5499E5D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158831"/>
              </p:ext>
            </p:extLst>
          </p:nvPr>
        </p:nvGraphicFramePr>
        <p:xfrm>
          <a:off x="2866645" y="3083404"/>
          <a:ext cx="6084000" cy="3212440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Personas humanas o jurídicas que realicen exportaciones y posean una carta de crédito irrevocable del exterior abierta a favor del tomador del crédito o contrato u orden de compra en firme de exportación y sean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$ 100.000.000 equivalente en dólares estadounidenses SIN IVA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6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3,5%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72DD656B-E656-5845-A048-A15C30B40744}"/>
              </a:ext>
            </a:extLst>
          </p:cNvPr>
          <p:cNvSpPr/>
          <p:nvPr/>
        </p:nvSpPr>
        <p:spPr>
          <a:xfrm>
            <a:off x="1281016" y="4156271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7E767EE9-46FD-6547-B2D1-900FFB061AA2}"/>
              </a:ext>
            </a:extLst>
          </p:cNvPr>
          <p:cNvCxnSpPr/>
          <p:nvPr/>
        </p:nvCxnSpPr>
        <p:spPr>
          <a:xfrm rot="10800000">
            <a:off x="713839" y="3893386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089CC33B-15C2-6D41-BBE7-8098544AA63B}"/>
              </a:ext>
            </a:extLst>
          </p:cNvPr>
          <p:cNvCxnSpPr/>
          <p:nvPr/>
        </p:nvCxnSpPr>
        <p:spPr>
          <a:xfrm rot="10800000">
            <a:off x="755411" y="5138054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A65AE81B-37B4-C346-9BF3-F501B59B9329}"/>
              </a:ext>
            </a:extLst>
          </p:cNvPr>
          <p:cNvCxnSpPr/>
          <p:nvPr/>
        </p:nvCxnSpPr>
        <p:spPr>
          <a:xfrm rot="10800000">
            <a:off x="772057" y="5713957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C4B91824-997B-9746-9B68-5E3FC93FF192}"/>
              </a:ext>
            </a:extLst>
          </p:cNvPr>
          <p:cNvSpPr/>
          <p:nvPr/>
        </p:nvSpPr>
        <p:spPr>
          <a:xfrm>
            <a:off x="1196074" y="464370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0EA2DD96-BCBA-7F4D-9A4D-AB625B65470E}"/>
              </a:ext>
            </a:extLst>
          </p:cNvPr>
          <p:cNvSpPr/>
          <p:nvPr/>
        </p:nvSpPr>
        <p:spPr>
          <a:xfrm>
            <a:off x="1196074" y="52610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35471547-A27F-1C45-BCC5-5EFE2F0B8EEB}"/>
              </a:ext>
            </a:extLst>
          </p:cNvPr>
          <p:cNvSpPr/>
          <p:nvPr/>
        </p:nvSpPr>
        <p:spPr>
          <a:xfrm>
            <a:off x="903016" y="581289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143C9118-8EA2-024A-8BFE-B3F3EF9C09C3}"/>
              </a:ext>
            </a:extLst>
          </p:cNvPr>
          <p:cNvSpPr/>
          <p:nvPr/>
        </p:nvSpPr>
        <p:spPr>
          <a:xfrm>
            <a:off x="921016" y="321262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50DC0689-AB64-484E-BF0F-E4AE2CA155C4}"/>
              </a:ext>
            </a:extLst>
          </p:cNvPr>
          <p:cNvCxnSpPr/>
          <p:nvPr/>
        </p:nvCxnSpPr>
        <p:spPr>
          <a:xfrm rot="10800000">
            <a:off x="808195" y="463472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3D374B92-E5B1-5B4C-8C14-262788CB5A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9EE53C2F-2018-0B41-A4AB-79E228311616}"/>
              </a:ext>
            </a:extLst>
          </p:cNvPr>
          <p:cNvSpPr txBox="1"/>
          <p:nvPr/>
        </p:nvSpPr>
        <p:spPr>
          <a:xfrm>
            <a:off x="3224808" y="1708166"/>
            <a:ext cx="41044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sng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Santa Fé de pie - INDUSTRIAS</a:t>
            </a:r>
          </a:p>
        </p:txBody>
      </p:sp>
    </p:spTree>
    <p:extLst>
      <p:ext uri="{BB962C8B-B14F-4D97-AF65-F5344CB8AC3E}">
        <p14:creationId xmlns:p14="http://schemas.microsoft.com/office/powerpoint/2010/main" xmlns="" val="353384629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21216" y="44624"/>
            <a:ext cx="5076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DE SANTA FE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Leasing para la adquisición de bienes de capital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5904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20972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22018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6704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1927057"/>
              </p:ext>
            </p:extLst>
          </p:nvPr>
        </p:nvGraphicFramePr>
        <p:xfrm>
          <a:off x="2901448" y="27275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MiPyMEs Y No MiPymes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Variable en relación al costo del bien a adquirir. Se financia el 100% de la operación.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+ 10,9%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5730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3569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5795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51556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41490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6875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3012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8889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40770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128" y="44624"/>
            <a:ext cx="540000" cy="54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6640221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9BFA4119-04F2-9046-BB39-BB4E3B24F08D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6CB3C1D0-842B-7943-AAF6-0172A22E644F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9D8705B2-6D7C-EC4E-980A-EF66EE3D7AC0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E6001475-1163-9940-814C-BB4029AEF30A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92526D63-2ABE-1C4A-96B1-C53CD3CEA31E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0742C3F-3EAF-A140-AD7B-5AB36D116D5A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1F17C1A0-5D4D-E84F-BBCA-E69FC3790706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Y CAP. DE TRABAJO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CED99A13-9AD1-804F-8665-F8C86337136A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F002389D-BDB5-5F4B-89B9-A68AEC467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2679968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crediticia.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y No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Máximo 10 millones de pesos.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D809E0AE-C653-D64B-8FA9-E6FB3DD27CF5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2308402D-367A-E54C-9B0D-3AB463ADB293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476DD2F7-0310-CC41-AB40-301C835216E3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E2FC981F-5282-CE4B-B35A-B5BE2E629323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ED79058E-C44E-8444-915E-1E22559435DC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937FD432-999A-E849-9356-3A022CE9E035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A150D812-4FD4-DD4C-8331-248F313EA500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E291518B-CF4B-4949-8EC7-648DC783A07E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103220D6-AFCB-7645-B748-95C16707AD29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89D06B30-639D-2747-9C9B-4DDB0E7661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7272403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C09349A8-6708-9C40-84D9-D2CA60856052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694CD0CB-E357-E24F-AC03-75542F65E633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AD7B3974-1A61-8D46-A59F-D4588EACFD2F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38D0963C-7760-AB4E-85AA-AB30C84F34DD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951C62CC-65CD-BD46-B83D-ED0C7E46316E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F9126F66-C5B2-FA4E-BBB5-FEAC8B13A0E9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0A43C2C2-770F-E94F-9A06-C4943BEEE313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MIPYMES (LARGO PLAZO)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7DE5778B-0D4F-0641-B72D-70EF3D0DE614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3CDB25B9-68B0-A94A-91B5-6F123400F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2597573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( debe presentar factura proforma y/o proyecto de obra o inversión)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análsis y calificación de riesgo.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48 meses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único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plazo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 sin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período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carencia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.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D966CB91-8581-8148-916D-78A528F6D629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5372AE4E-A9E7-5A46-8203-DFEF9F54B95F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35D0605A-645C-EF4D-A78D-2EFA45165D92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18D890A7-44D0-AC49-A5E8-0AE26D04E678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FB19F917-4E8F-6841-9AFC-4BEF5D7CB0E2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5F3972AA-E7F3-C94A-AE86-77F10C17C9F1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65CD19E7-410F-6C43-BB31-772A5FA7A12D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051471B5-E709-0F4D-B772-2C4865B47581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E641817A-78BA-C142-B074-0B5DE178E8A2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E491EE73-91AA-8448-AEA4-BCDABFDA4B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4679654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9 CuadroTexto">
            <a:extLst>
              <a:ext uri="{FF2B5EF4-FFF2-40B4-BE49-F238E27FC236}">
                <a16:creationId xmlns:a16="http://schemas.microsoft.com/office/drawing/2014/main" xmlns="" id="{F2ECC0AF-628A-D549-8D85-20A5F28E35EE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19" name="32 CuadroTexto">
            <a:extLst>
              <a:ext uri="{FF2B5EF4-FFF2-40B4-BE49-F238E27FC236}">
                <a16:creationId xmlns:a16="http://schemas.microsoft.com/office/drawing/2014/main" xmlns="" id="{5D180A0B-CE76-674F-84D1-4B0515CEF644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20" name="30 Rectángulo">
            <a:extLst>
              <a:ext uri="{FF2B5EF4-FFF2-40B4-BE49-F238E27FC236}">
                <a16:creationId xmlns:a16="http://schemas.microsoft.com/office/drawing/2014/main" xmlns="" id="{8D89D72A-3967-774A-BE34-E7E79C2091C1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– Todos los segmentos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21" name="31 Anillo">
            <a:extLst>
              <a:ext uri="{FF2B5EF4-FFF2-40B4-BE49-F238E27FC236}">
                <a16:creationId xmlns:a16="http://schemas.microsoft.com/office/drawing/2014/main" xmlns="" id="{48D3BC9C-42EB-3249-AD7D-462E2DD0B300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onificación de Tasa:">
            <a:extLst>
              <a:ext uri="{FF2B5EF4-FFF2-40B4-BE49-F238E27FC236}">
                <a16:creationId xmlns:a16="http://schemas.microsoft.com/office/drawing/2014/main" xmlns="" id="{B615A6F8-57AE-2140-9B60-6A7F2F2BEAD5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3" name="8 Rectángulo redondeado">
            <a:extLst>
              <a:ext uri="{FF2B5EF4-FFF2-40B4-BE49-F238E27FC236}">
                <a16:creationId xmlns:a16="http://schemas.microsoft.com/office/drawing/2014/main" xmlns="" id="{045A82D0-2B84-914A-B877-874A45EF2D8D}"/>
              </a:ext>
            </a:extLst>
          </p:cNvPr>
          <p:cNvSpPr/>
          <p:nvPr/>
        </p:nvSpPr>
        <p:spPr>
          <a:xfrm>
            <a:off x="794536" y="2060848"/>
            <a:ext cx="8261422" cy="394456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9 Rectángulo">
            <a:extLst>
              <a:ext uri="{FF2B5EF4-FFF2-40B4-BE49-F238E27FC236}">
                <a16:creationId xmlns:a16="http://schemas.microsoft.com/office/drawing/2014/main" xmlns="" id="{22B4ABAB-3AE1-9C4F-AC9C-8D35FE329AE7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– CESIÓN </a:t>
            </a:r>
          </a:p>
        </p:txBody>
      </p:sp>
      <p:sp>
        <p:nvSpPr>
          <p:cNvPr id="25" name="10 Rectángulo redondeado">
            <a:extLst>
              <a:ext uri="{FF2B5EF4-FFF2-40B4-BE49-F238E27FC236}">
                <a16:creationId xmlns:a16="http://schemas.microsoft.com/office/drawing/2014/main" xmlns="" id="{EE608EFD-BD52-1D4B-AF3F-963E70325D5D}"/>
              </a:ext>
            </a:extLst>
          </p:cNvPr>
          <p:cNvSpPr/>
          <p:nvPr/>
        </p:nvSpPr>
        <p:spPr>
          <a:xfrm>
            <a:off x="2846214" y="2634070"/>
            <a:ext cx="6210492" cy="337451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11 Tabla">
            <a:extLst>
              <a:ext uri="{FF2B5EF4-FFF2-40B4-BE49-F238E27FC236}">
                <a16:creationId xmlns:a16="http://schemas.microsoft.com/office/drawing/2014/main" xmlns="" id="{40BD0A1D-8026-FD42-883F-40559A806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1132841"/>
              </p:ext>
            </p:extLst>
          </p:nvPr>
        </p:nvGraphicFramePr>
        <p:xfrm>
          <a:off x="2923796" y="2682894"/>
          <a:ext cx="6084000" cy="3266386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32%TNA PYME c/nómina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33% TNA PYME s/nómina 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 NO PYME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>
            <a:extLst>
              <a:ext uri="{FF2B5EF4-FFF2-40B4-BE49-F238E27FC236}">
                <a16:creationId xmlns:a16="http://schemas.microsoft.com/office/drawing/2014/main" xmlns="" id="{312AD626-1831-B541-A13A-2917DE7AA9E0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28" name="13 Conector recto">
            <a:extLst>
              <a:ext uri="{FF2B5EF4-FFF2-40B4-BE49-F238E27FC236}">
                <a16:creationId xmlns:a16="http://schemas.microsoft.com/office/drawing/2014/main" xmlns="" id="{01954FAF-42E2-4848-ABC9-E5EB9D747B08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>
            <a:extLst>
              <a:ext uri="{FF2B5EF4-FFF2-40B4-BE49-F238E27FC236}">
                <a16:creationId xmlns:a16="http://schemas.microsoft.com/office/drawing/2014/main" xmlns="" id="{2E880A66-5E12-5944-96A6-5A308544E755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17 Conector recto">
            <a:extLst>
              <a:ext uri="{FF2B5EF4-FFF2-40B4-BE49-F238E27FC236}">
                <a16:creationId xmlns:a16="http://schemas.microsoft.com/office/drawing/2014/main" xmlns="" id="{2AF5541D-02E1-924B-8E96-973331527A13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23 Rectángulo">
            <a:extLst>
              <a:ext uri="{FF2B5EF4-FFF2-40B4-BE49-F238E27FC236}">
                <a16:creationId xmlns:a16="http://schemas.microsoft.com/office/drawing/2014/main" xmlns="" id="{1D8DAED0-7069-834B-B139-E017204FC861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2" name="24 Rectángulo">
            <a:extLst>
              <a:ext uri="{FF2B5EF4-FFF2-40B4-BE49-F238E27FC236}">
                <a16:creationId xmlns:a16="http://schemas.microsoft.com/office/drawing/2014/main" xmlns="" id="{602744F4-38CF-E842-8F8E-5C0F69A57952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3" name="25 Rectángulo">
            <a:extLst>
              <a:ext uri="{FF2B5EF4-FFF2-40B4-BE49-F238E27FC236}">
                <a16:creationId xmlns:a16="http://schemas.microsoft.com/office/drawing/2014/main" xmlns="" id="{6AB11F6D-0F80-8D4C-AA0E-79E8720A2FF3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4" name="19 Rectángulo">
            <a:extLst>
              <a:ext uri="{FF2B5EF4-FFF2-40B4-BE49-F238E27FC236}">
                <a16:creationId xmlns:a16="http://schemas.microsoft.com/office/drawing/2014/main" xmlns="" id="{813C842E-89FB-164C-A9DD-88CF829EC9D7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5" name="20 Conector recto">
            <a:extLst>
              <a:ext uri="{FF2B5EF4-FFF2-40B4-BE49-F238E27FC236}">
                <a16:creationId xmlns:a16="http://schemas.microsoft.com/office/drawing/2014/main" xmlns="" id="{FBED3200-7595-1342-A9DD-A53C54347C60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BE642BC2-9811-1842-AFD7-7495AA516B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6087380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039248B9-C4ED-3E40-B141-017409ADC21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389E5163-81D8-5C4B-96CB-FA64B7A3C211}"/>
              </a:ext>
            </a:extLst>
          </p:cNvPr>
          <p:cNvSpPr txBox="1"/>
          <p:nvPr/>
        </p:nvSpPr>
        <p:spPr>
          <a:xfrm>
            <a:off x="2145144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BBVA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344515AD-C04B-7242-801D-F3322054F64D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leasing para bienes de capital – Todos los segmentos económicos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8A00946C-0D5B-E745-BF95-35BCD24E45C8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327E2BBA-71B7-6E4C-ACCC-5596400932B3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C0812138-9DAC-874D-907F-04B0AB051A94}"/>
              </a:ext>
            </a:extLst>
          </p:cNvPr>
          <p:cNvSpPr/>
          <p:nvPr/>
        </p:nvSpPr>
        <p:spPr>
          <a:xfrm>
            <a:off x="918272" y="2060848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4BCA2534-B96F-4C4D-84A3-182E31B792E3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LEASING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4C9B8451-C01F-6C4E-B6FB-44EABBE76FE1}"/>
              </a:ext>
            </a:extLst>
          </p:cNvPr>
          <p:cNvSpPr/>
          <p:nvPr/>
        </p:nvSpPr>
        <p:spPr>
          <a:xfrm>
            <a:off x="2847098" y="2634070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4BB68F3B-285D-084B-8DF8-673FA2C30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449614"/>
              </p:ext>
            </p:extLst>
          </p:nvPr>
        </p:nvGraphicFramePr>
        <p:xfrm>
          <a:off x="2901448" y="2691146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 que desee adquirir un bien de capital.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El 100% del bien de capital a ser financiado.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 48 a 60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 + 2% de comisión por otorgamiento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9E5DA39B-3DCE-FF4E-BA55-E577693AAB38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25F6D773-D02C-6647-94E1-9D522832F633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03392418-594E-714C-933B-3B45DAE3B7B1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05E00BA0-3CAB-3C43-B075-DB8A03C0B0EC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B5CED7F4-CEE7-F349-89BC-5E00539E9397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C1466414-A88A-294B-9BC2-967AAC26A870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5B734555-9A76-E548-9A41-F2515A337CBD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F28F7163-E769-AE4A-BFCE-522E22A92645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6562A5E1-5180-C849-B299-2E2B18581B82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ED1E54A2-A6CB-BB4B-B01E-B946589B3F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00" t="16055" r="11423" b="17483"/>
          <a:stretch/>
        </p:blipFill>
        <p:spPr>
          <a:xfrm>
            <a:off x="5601072" y="18374"/>
            <a:ext cx="1008112" cy="60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0214752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DA165472-BFBC-7144-AE12-0A2F6A5C4754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EF6A1278-1D34-5D42-BD8A-65729BE1DEAF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69D64D58-21B9-1B4A-A68F-238A8C59D44D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capital de trabajo–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FB98F7CA-8AE9-4247-B206-4C31FF86F6BA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9975BCD-03A9-984D-924F-E04C85C87134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AB99FD63-11BA-0747-9F36-2AA67F7C0A94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14481207-DD39-2541-B777-C6AAFF37FACF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TRABAJO- MIPYMES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B390BE68-CB15-5C44-BF0C-12DC0464CCB3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37B722B7-C749-454E-9F28-B28141027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2414516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202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8000">
                  <a:extLst>
                    <a:ext uri="{9D8B030D-6E8A-4147-A177-3AD203B41FA5}">
                      <a16:colId xmlns:a16="http://schemas.microsoft.com/office/drawing/2014/main" xmlns="" val="2105477228"/>
                    </a:ext>
                  </a:extLst>
                </a:gridCol>
                <a:gridCol w="2028000">
                  <a:extLst>
                    <a:ext uri="{9D8B030D-6E8A-4147-A177-3AD203B41FA5}">
                      <a16:colId xmlns:a16="http://schemas.microsoft.com/office/drawing/2014/main" xmlns="" val="3121395734"/>
                    </a:ext>
                  </a:extLst>
                </a:gridCol>
              </a:tblGrid>
              <a:tr h="629446">
                <a:tc gridSpan="3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con certificado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para la inversión productiva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 gridSpan="3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 gridSpan="3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 gridSpan="3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24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24% TNA hasta 12 meses.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35% TNA de 13 a 18 meses.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26% </a:t>
                      </a:r>
                      <a:r>
                        <a:rPr lang="es-ES" sz="18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bullet</a:t>
                      </a: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hasta 270 días.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5CD932C7-519D-7242-A5B8-068A92490411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B6D2B88A-717B-9045-8B56-AB7911A6068B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63095D26-8843-874D-9346-850B6654252B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25DBFD46-A8E8-9849-A5CD-9189DE85A0B9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C194D20D-58D1-1048-9DB7-010B89F772C1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BE3A0FDA-7A88-5C4E-BE8A-468D9B76B5FB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B004F74D-5D78-044B-A68A-C8502961D245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5FBC4797-21B9-A347-BBB2-A247EE389B7F}"/>
              </a:ext>
            </a:extLst>
          </p:cNvPr>
          <p:cNvSpPr/>
          <p:nvPr/>
        </p:nvSpPr>
        <p:spPr>
          <a:xfrm>
            <a:off x="956760" y="263656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2B6C07DD-E994-0144-9BAB-119835A457B9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Logotipo&#10;&#10;Descripción generada automáticamente">
            <a:extLst>
              <a:ext uri="{FF2B5EF4-FFF2-40B4-BE49-F238E27FC236}">
                <a16:creationId xmlns:a16="http://schemas.microsoft.com/office/drawing/2014/main" xmlns="" id="{BE54FBAD-F6EA-9D4B-BA7E-3CA8EFA64C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E0ECFB58-0E27-DF4D-B82F-B712E84B66F4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933182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A036EA4F-4350-2C41-925F-AE0413EF1FDB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FE6B0F2B-46F5-834E-8C25-9E226EE9F663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070ED92D-2BC9-114E-BD42-D6C65A96BCE2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069AA007-8298-AC4F-9347-5CA89E0A103F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222A8CA1-3FA4-A84D-9CC3-E11854A2A7DC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F856D472-BA82-574A-9316-8B3FBF6E732B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53AB7B10-359E-3B4C-887E-ED8C8C43475B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INVERSION PRODUCTIVA – PYMES 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B55A4BA2-C806-3D4E-9A41-E11DC4B0567E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BE52B9BE-CC48-494D-9ED4-2BE4DE445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6632722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Empresas con certificado </a:t>
                      </a:r>
                      <a:r>
                        <a:rPr lang="es-ES" sz="1500" b="0" i="0" u="none" strike="noStrike" dirty="0" err="1">
                          <a:solidFill>
                            <a:srgbClr val="005086"/>
                          </a:solidFill>
                          <a:latin typeface="Calibri"/>
                        </a:rPr>
                        <a:t>MiPyMEs</a:t>
                      </a: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 para la inversión productiva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48 meses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30% TNA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D04A8ADA-8D91-054D-A776-08CDAC086A20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3E91766E-A679-9540-A6A4-8196D4D6EEB1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CEAEB53B-916A-B64C-AA07-A3E676E48E69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E212633A-D6C2-AE48-BEB9-DD5692573CA1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1A827DDD-4F85-E046-AD84-35D9DF00C10E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46A78A1D-49BC-1246-8AB6-408D7A256B60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FC857949-EA80-544E-B3A6-022B51098BE9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D85599B6-50FA-3D46-B3DE-43769CDAB693}"/>
              </a:ext>
            </a:extLst>
          </p:cNvPr>
          <p:cNvSpPr/>
          <p:nvPr/>
        </p:nvSpPr>
        <p:spPr>
          <a:xfrm>
            <a:off x="956760" y="2636560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8E18C02B-1E9B-E249-B172-6F6784C0978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Logotipo&#10;&#10;Descripción generada automáticamente">
            <a:extLst>
              <a:ext uri="{FF2B5EF4-FFF2-40B4-BE49-F238E27FC236}">
                <a16:creationId xmlns:a16="http://schemas.microsoft.com/office/drawing/2014/main" xmlns="" id="{32841459-768D-3749-91A8-99866F91C5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15791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96422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 dirty="0"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 dirty="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dirty="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 dirty="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523976" y="1000108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económicos.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32" name="31 Anillo"/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Bonificación de Tasa:"/>
          <p:cNvSpPr txBox="1"/>
          <p:nvPr/>
        </p:nvSpPr>
        <p:spPr>
          <a:xfrm>
            <a:off x="662730" y="2787131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0" name="8 Rectángulo redondeado"/>
          <p:cNvSpPr/>
          <p:nvPr/>
        </p:nvSpPr>
        <p:spPr>
          <a:xfrm>
            <a:off x="889214" y="2293892"/>
            <a:ext cx="8196954" cy="3652788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9 Rectángulo"/>
          <p:cNvSpPr/>
          <p:nvPr/>
        </p:nvSpPr>
        <p:spPr>
          <a:xfrm>
            <a:off x="3148810" y="2398520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 -PYMES</a:t>
            </a:r>
          </a:p>
        </p:txBody>
      </p:sp>
      <p:sp>
        <p:nvSpPr>
          <p:cNvPr id="22" name="10 Rectángulo redondeado"/>
          <p:cNvSpPr/>
          <p:nvPr/>
        </p:nvSpPr>
        <p:spPr>
          <a:xfrm>
            <a:off x="2860570" y="2867114"/>
            <a:ext cx="6226346" cy="3082742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7020589"/>
              </p:ext>
            </p:extLst>
          </p:nvPr>
        </p:nvGraphicFramePr>
        <p:xfrm>
          <a:off x="2911744" y="2943731"/>
          <a:ext cx="6105042" cy="2907899"/>
        </p:xfrm>
        <a:graphic>
          <a:graphicData uri="http://schemas.openxmlformats.org/drawingml/2006/table">
            <a:tbl>
              <a:tblPr/>
              <a:tblGrid>
                <a:gridCol w="6105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911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Capital de trabajo y gastos de evolución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638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 Asistencia hasta el 100% del capital a financiar.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3164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102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 meses.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caso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presentar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avales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SRG o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Fondos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de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Garantía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el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plazo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puede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extenderse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hasta 36 meses)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3877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</a:t>
                      </a: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/>
          <p:cNvSpPr/>
          <p:nvPr/>
        </p:nvSpPr>
        <p:spPr>
          <a:xfrm>
            <a:off x="1296118" y="3662044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cxnSp>
        <p:nvCxnSpPr>
          <p:cNvPr id="28" name="13 Conector recto"/>
          <p:cNvCxnSpPr/>
          <p:nvPr/>
        </p:nvCxnSpPr>
        <p:spPr>
          <a:xfrm rot="10800000">
            <a:off x="789308" y="358844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/>
          <p:cNvCxnSpPr/>
          <p:nvPr/>
        </p:nvCxnSpPr>
        <p:spPr>
          <a:xfrm rot="10800000">
            <a:off x="824746" y="4668568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7 Conector recto"/>
          <p:cNvCxnSpPr/>
          <p:nvPr/>
        </p:nvCxnSpPr>
        <p:spPr>
          <a:xfrm rot="10800000">
            <a:off x="812999" y="5313118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3 Rectángulo"/>
          <p:cNvSpPr/>
          <p:nvPr/>
        </p:nvSpPr>
        <p:spPr>
          <a:xfrm>
            <a:off x="1234234" y="422881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6" name="24 Rectángulo"/>
          <p:cNvSpPr/>
          <p:nvPr/>
        </p:nvSpPr>
        <p:spPr>
          <a:xfrm>
            <a:off x="1234234" y="477820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7" name="25 Rectángulo"/>
          <p:cNvSpPr/>
          <p:nvPr/>
        </p:nvSpPr>
        <p:spPr>
          <a:xfrm>
            <a:off x="988570" y="535426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8" name="19 Rectángulo"/>
          <p:cNvSpPr/>
          <p:nvPr/>
        </p:nvSpPr>
        <p:spPr>
          <a:xfrm>
            <a:off x="1024778" y="301397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9" name="20 Conector recto"/>
          <p:cNvCxnSpPr/>
          <p:nvPr/>
        </p:nvCxnSpPr>
        <p:spPr>
          <a:xfrm rot="10800000">
            <a:off x="897308" y="409409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32 CuadroTexto"/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1112" y="65972"/>
            <a:ext cx="540000" cy="482708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523FC82F-C4AE-4841-A6FF-CB64F776EEA1}"/>
              </a:ext>
            </a:extLst>
          </p:cNvPr>
          <p:cNvSpPr txBox="1"/>
          <p:nvPr/>
        </p:nvSpPr>
        <p:spPr>
          <a:xfrm>
            <a:off x="280022" y="2730014"/>
            <a:ext cx="66846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</a:t>
            </a:r>
            <a:endParaRPr lang="es-AR" sz="2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03737175-65EB-504F-8695-2566E8FAB947}"/>
              </a:ext>
            </a:extLst>
          </p:cNvPr>
          <p:cNvSpPr txBox="1"/>
          <p:nvPr/>
        </p:nvSpPr>
        <p:spPr>
          <a:xfrm>
            <a:off x="948482" y="1706501"/>
            <a:ext cx="828490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8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Mujeres en Puestos de Conducción(*)</a:t>
            </a:r>
            <a:endParaRPr kumimoji="0" lang="es-AR" sz="1800" b="0" i="0" u="sng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F24A52FF-6DB1-3B4A-86E3-B0EA18DEBA4E}"/>
              </a:ext>
            </a:extLst>
          </p:cNvPr>
          <p:cNvSpPr txBox="1"/>
          <p:nvPr/>
        </p:nvSpPr>
        <p:spPr>
          <a:xfrm>
            <a:off x="0" y="6126728"/>
            <a:ext cx="977753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*</a:t>
            </a:r>
            <a:r>
              <a:rPr kumimoji="0" lang="es-ES" sz="1600" b="0" i="0" u="none" strike="noStrike" cap="none" spc="0" normalizeH="0" baseline="0" dirty="0" err="1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MiPyMEs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en los que los puestos de conducción se encuentren ocupados por mujeres (unipersonales, socia gerente en SRL, presidente en SA. y otros que se puedan relevar y sean medibles o paridad en los órganos de conducción).</a:t>
            </a:r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394451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9 CuadroTexto">
            <a:extLst>
              <a:ext uri="{FF2B5EF4-FFF2-40B4-BE49-F238E27FC236}">
                <a16:creationId xmlns:a16="http://schemas.microsoft.com/office/drawing/2014/main" xmlns="" id="{F2ECC0AF-628A-D549-8D85-20A5F28E35EE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20" name="30 Rectángulo">
            <a:extLst>
              <a:ext uri="{FF2B5EF4-FFF2-40B4-BE49-F238E27FC236}">
                <a16:creationId xmlns:a16="http://schemas.microsoft.com/office/drawing/2014/main" xmlns="" id="{8D89D72A-3967-774A-BE34-E7E79C2091C1}"/>
              </a:ext>
            </a:extLst>
          </p:cNvPr>
          <p:cNvSpPr/>
          <p:nvPr/>
        </p:nvSpPr>
        <p:spPr>
          <a:xfrm>
            <a:off x="1523976" y="908720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–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21" name="31 Anillo">
            <a:extLst>
              <a:ext uri="{FF2B5EF4-FFF2-40B4-BE49-F238E27FC236}">
                <a16:creationId xmlns:a16="http://schemas.microsoft.com/office/drawing/2014/main" xmlns="" id="{48D3BC9C-42EB-3249-AD7D-462E2DD0B300}"/>
              </a:ext>
            </a:extLst>
          </p:cNvPr>
          <p:cNvSpPr/>
          <p:nvPr/>
        </p:nvSpPr>
        <p:spPr>
          <a:xfrm>
            <a:off x="1057100" y="980728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onificación de Tasa:">
            <a:extLst>
              <a:ext uri="{FF2B5EF4-FFF2-40B4-BE49-F238E27FC236}">
                <a16:creationId xmlns:a16="http://schemas.microsoft.com/office/drawing/2014/main" xmlns="" id="{B615A6F8-57AE-2140-9B60-6A7F2F2BEAD5}"/>
              </a:ext>
            </a:extLst>
          </p:cNvPr>
          <p:cNvSpPr txBox="1"/>
          <p:nvPr/>
        </p:nvSpPr>
        <p:spPr>
          <a:xfrm>
            <a:off x="632520" y="2554087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23" name="8 Rectángulo redondeado">
            <a:extLst>
              <a:ext uri="{FF2B5EF4-FFF2-40B4-BE49-F238E27FC236}">
                <a16:creationId xmlns:a16="http://schemas.microsoft.com/office/drawing/2014/main" xmlns="" id="{045A82D0-2B84-914A-B877-874A45EF2D8D}"/>
              </a:ext>
            </a:extLst>
          </p:cNvPr>
          <p:cNvSpPr/>
          <p:nvPr/>
        </p:nvSpPr>
        <p:spPr>
          <a:xfrm>
            <a:off x="794536" y="2060848"/>
            <a:ext cx="8261422" cy="394456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9 Rectángulo">
            <a:extLst>
              <a:ext uri="{FF2B5EF4-FFF2-40B4-BE49-F238E27FC236}">
                <a16:creationId xmlns:a16="http://schemas.microsoft.com/office/drawing/2014/main" xmlns="" id="{22B4ABAB-3AE1-9C4F-AC9C-8D35FE329AE7}"/>
              </a:ext>
            </a:extLst>
          </p:cNvPr>
          <p:cNvSpPr/>
          <p:nvPr/>
        </p:nvSpPr>
        <p:spPr>
          <a:xfrm>
            <a:off x="3118600" y="2165476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– CESIÓN - </a:t>
            </a:r>
            <a:r>
              <a:rPr lang="es-AR" b="1" dirty="0" err="1">
                <a:solidFill>
                  <a:srgbClr val="FFFFFF"/>
                </a:solidFill>
              </a:rPr>
              <a:t>MiPyMES</a:t>
            </a:r>
            <a:r>
              <a:rPr lang="es-AR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5" name="10 Rectángulo redondeado">
            <a:extLst>
              <a:ext uri="{FF2B5EF4-FFF2-40B4-BE49-F238E27FC236}">
                <a16:creationId xmlns:a16="http://schemas.microsoft.com/office/drawing/2014/main" xmlns="" id="{EE608EFD-BD52-1D4B-AF3F-963E70325D5D}"/>
              </a:ext>
            </a:extLst>
          </p:cNvPr>
          <p:cNvSpPr/>
          <p:nvPr/>
        </p:nvSpPr>
        <p:spPr>
          <a:xfrm>
            <a:off x="2846214" y="2634070"/>
            <a:ext cx="6210492" cy="3374514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11 Tabla">
            <a:extLst>
              <a:ext uri="{FF2B5EF4-FFF2-40B4-BE49-F238E27FC236}">
                <a16:creationId xmlns:a16="http://schemas.microsoft.com/office/drawing/2014/main" xmlns="" id="{40BD0A1D-8026-FD42-883F-40559A806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9051390"/>
              </p:ext>
            </p:extLst>
          </p:nvPr>
        </p:nvGraphicFramePr>
        <p:xfrm>
          <a:off x="2882536" y="2682893"/>
          <a:ext cx="6125260" cy="3261617"/>
        </p:xfrm>
        <a:graphic>
          <a:graphicData uri="http://schemas.openxmlformats.org/drawingml/2006/table">
            <a:tbl>
              <a:tblPr/>
              <a:tblGrid>
                <a:gridCol w="3062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2630">
                  <a:extLst>
                    <a:ext uri="{9D8B030D-6E8A-4147-A177-3AD203B41FA5}">
                      <a16:colId xmlns:a16="http://schemas.microsoft.com/office/drawing/2014/main" xmlns="" val="2552079660"/>
                    </a:ext>
                  </a:extLst>
                </a:gridCol>
              </a:tblGrid>
              <a:tr h="680176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811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68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9323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270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323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17,5% TNA PYME c/nómina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19,5% TNA c/nómina</a:t>
                      </a:r>
                    </a:p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121 a 270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7" name="12 Rectángulo">
            <a:extLst>
              <a:ext uri="{FF2B5EF4-FFF2-40B4-BE49-F238E27FC236}">
                <a16:creationId xmlns:a16="http://schemas.microsoft.com/office/drawing/2014/main" xmlns="" id="{312AD626-1831-B541-A13A-2917DE7AA9E0}"/>
              </a:ext>
            </a:extLst>
          </p:cNvPr>
          <p:cNvSpPr/>
          <p:nvPr/>
        </p:nvSpPr>
        <p:spPr>
          <a:xfrm>
            <a:off x="1280728" y="3536616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28" name="13 Conector recto">
            <a:extLst>
              <a:ext uri="{FF2B5EF4-FFF2-40B4-BE49-F238E27FC236}">
                <a16:creationId xmlns:a16="http://schemas.microsoft.com/office/drawing/2014/main" xmlns="" id="{01954FAF-42E2-4848-ABC9-E5EB9D747B08}"/>
              </a:ext>
            </a:extLst>
          </p:cNvPr>
          <p:cNvCxnSpPr/>
          <p:nvPr/>
        </p:nvCxnSpPr>
        <p:spPr>
          <a:xfrm rot="10800000">
            <a:off x="759098" y="3320592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">
            <a:extLst>
              <a:ext uri="{FF2B5EF4-FFF2-40B4-BE49-F238E27FC236}">
                <a16:creationId xmlns:a16="http://schemas.microsoft.com/office/drawing/2014/main" xmlns="" id="{2E880A66-5E12-5944-96A6-5A308544E755}"/>
              </a:ext>
            </a:extLst>
          </p:cNvPr>
          <p:cNvCxnSpPr/>
          <p:nvPr/>
        </p:nvCxnSpPr>
        <p:spPr>
          <a:xfrm rot="10800000">
            <a:off x="794536" y="4543140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17 Conector recto">
            <a:extLst>
              <a:ext uri="{FF2B5EF4-FFF2-40B4-BE49-F238E27FC236}">
                <a16:creationId xmlns:a16="http://schemas.microsoft.com/office/drawing/2014/main" xmlns="" id="{2AF5541D-02E1-924B-8E96-973331527A13}"/>
              </a:ext>
            </a:extLst>
          </p:cNvPr>
          <p:cNvCxnSpPr/>
          <p:nvPr/>
        </p:nvCxnSpPr>
        <p:spPr>
          <a:xfrm rot="10800000">
            <a:off x="795098" y="5119204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23 Rectángulo">
            <a:extLst>
              <a:ext uri="{FF2B5EF4-FFF2-40B4-BE49-F238E27FC236}">
                <a16:creationId xmlns:a16="http://schemas.microsoft.com/office/drawing/2014/main" xmlns="" id="{1D8DAED0-7069-834B-B139-E017204FC861}"/>
              </a:ext>
            </a:extLst>
          </p:cNvPr>
          <p:cNvSpPr/>
          <p:nvPr/>
        </p:nvSpPr>
        <p:spPr>
          <a:xfrm>
            <a:off x="1208584" y="4112680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32" name="24 Rectángulo">
            <a:extLst>
              <a:ext uri="{FF2B5EF4-FFF2-40B4-BE49-F238E27FC236}">
                <a16:creationId xmlns:a16="http://schemas.microsoft.com/office/drawing/2014/main" xmlns="" id="{602744F4-38CF-E842-8F8E-5C0F69A57952}"/>
              </a:ext>
            </a:extLst>
          </p:cNvPr>
          <p:cNvSpPr/>
          <p:nvPr/>
        </p:nvSpPr>
        <p:spPr>
          <a:xfrm>
            <a:off x="1218844" y="4651188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33" name="25 Rectángulo">
            <a:extLst>
              <a:ext uri="{FF2B5EF4-FFF2-40B4-BE49-F238E27FC236}">
                <a16:creationId xmlns:a16="http://schemas.microsoft.com/office/drawing/2014/main" xmlns="" id="{6AB11F6D-0F80-8D4C-AA0E-79E8720A2FF3}"/>
              </a:ext>
            </a:extLst>
          </p:cNvPr>
          <p:cNvSpPr/>
          <p:nvPr/>
        </p:nvSpPr>
        <p:spPr>
          <a:xfrm>
            <a:off x="975098" y="5264808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34" name="19 Rectángulo">
            <a:extLst>
              <a:ext uri="{FF2B5EF4-FFF2-40B4-BE49-F238E27FC236}">
                <a16:creationId xmlns:a16="http://schemas.microsoft.com/office/drawing/2014/main" xmlns="" id="{813C842E-89FB-164C-A9DD-88CF829EC9D7}"/>
              </a:ext>
            </a:extLst>
          </p:cNvPr>
          <p:cNvSpPr/>
          <p:nvPr/>
        </p:nvSpPr>
        <p:spPr>
          <a:xfrm>
            <a:off x="956760" y="2852584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cxnSp>
        <p:nvCxnSpPr>
          <p:cNvPr id="35" name="20 Conector recto">
            <a:extLst>
              <a:ext uri="{FF2B5EF4-FFF2-40B4-BE49-F238E27FC236}">
                <a16:creationId xmlns:a16="http://schemas.microsoft.com/office/drawing/2014/main" xmlns="" id="{FBED3200-7595-1342-A9DD-A53C54347C60}"/>
              </a:ext>
            </a:extLst>
          </p:cNvPr>
          <p:cNvCxnSpPr/>
          <p:nvPr/>
        </p:nvCxnSpPr>
        <p:spPr>
          <a:xfrm rot="10800000">
            <a:off x="867098" y="4040672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29 CuadroTexto">
            <a:extLst>
              <a:ext uri="{FF2B5EF4-FFF2-40B4-BE49-F238E27FC236}">
                <a16:creationId xmlns:a16="http://schemas.microsoft.com/office/drawing/2014/main" xmlns="" id="{B9FBA54B-8AA7-4C3E-8B0C-4825A62E1C4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8" name="32 CuadroTexto">
            <a:extLst>
              <a:ext uri="{FF2B5EF4-FFF2-40B4-BE49-F238E27FC236}">
                <a16:creationId xmlns:a16="http://schemas.microsoft.com/office/drawing/2014/main" xmlns="" id="{990CA50D-EBF7-426E-8704-FAC4CEE6BEBD}"/>
              </a:ext>
            </a:extLst>
          </p:cNvPr>
          <p:cNvSpPr txBox="1"/>
          <p:nvPr/>
        </p:nvSpPr>
        <p:spPr>
          <a:xfrm>
            <a:off x="1873578" y="35915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SANTANDER</a:t>
            </a:r>
          </a:p>
        </p:txBody>
      </p:sp>
      <p:pic>
        <p:nvPicPr>
          <p:cNvPr id="39" name="Imagen 38" descr="Logotipo&#10;&#10;Descripción generada automáticamente">
            <a:extLst>
              <a:ext uri="{FF2B5EF4-FFF2-40B4-BE49-F238E27FC236}">
                <a16:creationId xmlns:a16="http://schemas.microsoft.com/office/drawing/2014/main" xmlns="" id="{F8E4C4A4-AFF6-44A5-96E9-9C5B91D39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6924" y="31982"/>
            <a:ext cx="2072158" cy="56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0980604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nificación de Tasa:"/>
          <p:cNvSpPr txBox="1"/>
          <p:nvPr/>
        </p:nvSpPr>
        <p:spPr>
          <a:xfrm>
            <a:off x="927366" y="6748199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30" name="29 CuadroTexto"/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4" name="30 Rectángulo"/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(Pyme y Micro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45" name="31 Anillo"/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onificación de Tasa:"/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47" name="8 Rectángulo redondeado"/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9 Rectángulo"/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PYME – MICROEMPRESAS (CORTO PLAZO) </a:t>
            </a:r>
          </a:p>
        </p:txBody>
      </p:sp>
      <p:sp>
        <p:nvSpPr>
          <p:cNvPr id="49" name="10 Rectángulo redondeado"/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3934643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Clientes Pyme y Micro empresas</a:t>
                      </a:r>
                      <a:endParaRPr lang="es-ES" sz="1500" b="0" i="0" u="none" strike="noStrike" dirty="0">
                        <a:solidFill>
                          <a:srgbClr val="00508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Sistema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44% TNA Y 47% TNA respectivamente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12 Rectángulo"/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52" name="13 Conector recto"/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15 Conector recto"/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17 Conector recto"/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23 Rectángulo"/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56" name="24 Rectángulo"/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57" name="25 Rectángulo"/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58" name="19 Rectángulo"/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59" name="20 Conector recto"/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133075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604419AA-4E31-E147-8A4E-4667C513EAC9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8423443B-39BB-A742-9935-224B58847268}"/>
              </a:ext>
            </a:extLst>
          </p:cNvPr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B14BBD1B-1E53-3047-ACFD-9D1FE59462DD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(Grandes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A7C7F036-7221-884E-B1C5-DB5BC2E80675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8F6EC01-AA2C-1B42-8CE3-243CD4CB1B14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E448BE5-CF53-F94D-B3C7-E7AE8CA94D8A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3B871F19-CD88-D243-986B-9DB084499C81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GRANDES EMPRESAS (CORTO PLAZO) 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80352693-8C50-2A40-895E-0B4A22BE566B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E494AC1C-3147-3D4C-91B4-DADF1883B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0589788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Grandes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sistema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47% TNA Y 51% TNA respectivamente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D7915180-C94A-3143-8B2F-EA6B3226635A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37C0FC08-8737-8840-85B4-E51AFA74F2E7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D5B9B75A-338D-0A4E-9323-F6702E5742AB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EE3FB08F-22F7-774F-8CBC-449E0EB677F3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52706A9D-37A0-C744-B91D-BF09E2AE0123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932E6EEB-B83B-F743-9427-FD4B632F1D99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997978C0-F8C7-6B47-BE94-895F2875ACCF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354FCF39-5E54-E543-A320-BC18876E63F3}"/>
              </a:ext>
            </a:extLst>
          </p:cNvPr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1925905F-8B04-5642-AA93-7DAC67E40A96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46707C8D-62AE-DE48-8781-3A4C6617DA1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4957496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464306B9-E7BA-3D43-B9C9-E7A81ED9E12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4CED74BC-3C94-CF45-9537-DB75BC7676CE}"/>
              </a:ext>
            </a:extLst>
          </p:cNvPr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DD9DABC3-CBF7-7F4C-9E55-84AFC55B169A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inversión productiva y capital de trabajo – Todos los segmentos (Grandes empresas)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6356EE18-AA36-4047-83F3-D1A9FCA7CB97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6A072DF-43A0-A647-BED7-B8D9596A80CB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3B0AA4A-27A1-5649-897F-ABC6E3B2B9E8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C663DAF7-6A74-304A-9DF7-0276C6DD5CAC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GRANDES EMPRESAS (CORTO PLAZO) TASA VARIABLE 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D5DE7A72-58F0-2548-80BC-D7977A355C00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878509B8-BFFB-1548-A15F-99FC2269D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8372813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Grandes empresas.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análisis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6 meses o 12 meses (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Amortización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 Sistema </a:t>
                      </a:r>
                      <a:r>
                        <a:rPr lang="en-US" sz="15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alemán</a:t>
                      </a: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corregida + 7%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0E662ECD-BBDA-704F-8A94-C8C3726BFCDB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42BB6693-DDD7-3F4C-85C0-7D3F69C68522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657009CB-4F2C-5E41-818D-15BB8576E2BF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EB9ADF88-EC64-114F-AFFD-AFA1F86CC190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91236A4A-41F3-0844-A0D8-CC434C2168A9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EC5FB346-689D-3D49-8854-4749EF74142E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7D859A57-C3C5-384A-8628-2D7DD2A5C3FD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84B53EE8-17C9-AA46-A7ED-21EF00B7255B}"/>
              </a:ext>
            </a:extLst>
          </p:cNvPr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F1A3D462-3EE7-4E4C-AE7B-FF3CDE0A56D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E1C2296B-1718-C447-BDCD-5663E8F03E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129134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CuadroTexto">
            <a:extLst>
              <a:ext uri="{FF2B5EF4-FFF2-40B4-BE49-F238E27FC236}">
                <a16:creationId xmlns:a16="http://schemas.microsoft.com/office/drawing/2014/main" xmlns="" id="{464306B9-E7BA-3D43-B9C9-E7A81ED9E12A}"/>
              </a:ext>
            </a:extLst>
          </p:cNvPr>
          <p:cNvSpPr txBox="1"/>
          <p:nvPr/>
        </p:nvSpPr>
        <p:spPr>
          <a:xfrm>
            <a:off x="1547082" y="105166"/>
            <a:ext cx="6192000" cy="4154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100">
                <a:solidFill>
                  <a:srgbClr val="117EC1"/>
                </a:solidFill>
                <a:latin typeface="DIN-Medium" pitchFamily="2" charset="0"/>
              </a:rPr>
              <a:t>BANCO PROVINCIA - </a:t>
            </a:r>
            <a:r>
              <a:rPr lang="es-ES" sz="2100" err="1">
                <a:solidFill>
                  <a:srgbClr val="117EC1"/>
                </a:solidFill>
                <a:latin typeface="DIN-Medium" pitchFamily="2" charset="0"/>
              </a:rPr>
              <a:t>RePyME</a:t>
            </a:r>
            <a:endParaRPr lang="es-ES" sz="2100">
              <a:solidFill>
                <a:srgbClr val="117EC1"/>
              </a:solidFill>
              <a:latin typeface="DIN-Medium" pitchFamily="2" charset="0"/>
            </a:endParaRPr>
          </a:p>
        </p:txBody>
      </p:sp>
      <p:sp>
        <p:nvSpPr>
          <p:cNvPr id="3" name="32 CuadroTexto">
            <a:extLst>
              <a:ext uri="{FF2B5EF4-FFF2-40B4-BE49-F238E27FC236}">
                <a16:creationId xmlns:a16="http://schemas.microsoft.com/office/drawing/2014/main" xmlns="" id="{4CED74BC-3C94-CF45-9537-DB75BC7676CE}"/>
              </a:ext>
            </a:extLst>
          </p:cNvPr>
          <p:cNvSpPr txBox="1"/>
          <p:nvPr/>
        </p:nvSpPr>
        <p:spPr>
          <a:xfrm>
            <a:off x="2289160" y="44624"/>
            <a:ext cx="4104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GALICIA</a:t>
            </a:r>
          </a:p>
        </p:txBody>
      </p:sp>
      <p:sp>
        <p:nvSpPr>
          <p:cNvPr id="4" name="30 Rectángulo">
            <a:extLst>
              <a:ext uri="{FF2B5EF4-FFF2-40B4-BE49-F238E27FC236}">
                <a16:creationId xmlns:a16="http://schemas.microsoft.com/office/drawing/2014/main" xmlns="" id="{DD9DABC3-CBF7-7F4C-9E55-84AFC55B169A}"/>
              </a:ext>
            </a:extLst>
          </p:cNvPr>
          <p:cNvSpPr/>
          <p:nvPr/>
        </p:nvSpPr>
        <p:spPr>
          <a:xfrm>
            <a:off x="1523976" y="90872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descuento de cheques de pago diferido - Todos los segmentos (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)</a:t>
            </a:r>
            <a:endParaRPr lang="es-AR" sz="2200" dirty="0">
              <a:solidFill>
                <a:srgbClr val="005086"/>
              </a:solidFill>
              <a:sym typeface="DIN-Medium"/>
            </a:endParaRPr>
          </a:p>
        </p:txBody>
      </p:sp>
      <p:sp>
        <p:nvSpPr>
          <p:cNvPr id="5" name="31 Anillo">
            <a:extLst>
              <a:ext uri="{FF2B5EF4-FFF2-40B4-BE49-F238E27FC236}">
                <a16:creationId xmlns:a16="http://schemas.microsoft.com/office/drawing/2014/main" xmlns="" id="{6356EE18-AA36-4047-83F3-D1A9FCA7CB97}"/>
              </a:ext>
            </a:extLst>
          </p:cNvPr>
          <p:cNvSpPr/>
          <p:nvPr/>
        </p:nvSpPr>
        <p:spPr>
          <a:xfrm>
            <a:off x="1057100" y="944760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onificación de Tasa:">
            <a:extLst>
              <a:ext uri="{FF2B5EF4-FFF2-40B4-BE49-F238E27FC236}">
                <a16:creationId xmlns:a16="http://schemas.microsoft.com/office/drawing/2014/main" xmlns="" id="{76A072DF-43A0-A647-BED7-B8D9596A80CB}"/>
              </a:ext>
            </a:extLst>
          </p:cNvPr>
          <p:cNvSpPr txBox="1"/>
          <p:nvPr/>
        </p:nvSpPr>
        <p:spPr>
          <a:xfrm>
            <a:off x="632520" y="2338063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005C99"/>
                </a:solidFill>
                <a:latin typeface="DIN-Medium"/>
                <a:ea typeface="DIN-Medium"/>
                <a:cs typeface="DIN-Medium"/>
                <a:sym typeface="DIN-Medium"/>
              </a:defRPr>
            </a:lvl1pPr>
          </a:lstStyle>
          <a:p>
            <a:endParaRPr/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03B0AA4A-27A1-5649-897F-ABC6E3B2B9E8}"/>
              </a:ext>
            </a:extLst>
          </p:cNvPr>
          <p:cNvSpPr/>
          <p:nvPr/>
        </p:nvSpPr>
        <p:spPr>
          <a:xfrm>
            <a:off x="918272" y="1844824"/>
            <a:ext cx="8137686" cy="370800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xmlns="" id="{C663DAF7-6A74-304A-9DF7-0276C6DD5CAC}"/>
              </a:ext>
            </a:extLst>
          </p:cNvPr>
          <p:cNvSpPr/>
          <p:nvPr/>
        </p:nvSpPr>
        <p:spPr>
          <a:xfrm>
            <a:off x="3118600" y="1949452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sp>
        <p:nvSpPr>
          <p:cNvPr id="9" name="10 Rectángulo redondeado">
            <a:extLst>
              <a:ext uri="{FF2B5EF4-FFF2-40B4-BE49-F238E27FC236}">
                <a16:creationId xmlns:a16="http://schemas.microsoft.com/office/drawing/2014/main" xmlns="" id="{D5DE7A72-58F0-2548-80BC-D7977A355C00}"/>
              </a:ext>
            </a:extLst>
          </p:cNvPr>
          <p:cNvSpPr/>
          <p:nvPr/>
        </p:nvSpPr>
        <p:spPr>
          <a:xfrm>
            <a:off x="2847098" y="2418046"/>
            <a:ext cx="6209608" cy="3132000"/>
          </a:xfrm>
          <a:prstGeom prst="roundRect">
            <a:avLst>
              <a:gd name="adj" fmla="val 430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11 Tabla">
            <a:extLst>
              <a:ext uri="{FF2B5EF4-FFF2-40B4-BE49-F238E27FC236}">
                <a16:creationId xmlns:a16="http://schemas.microsoft.com/office/drawing/2014/main" xmlns="" id="{878509B8-BFFB-1548-A15F-99FC2269D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2638365"/>
              </p:ext>
            </p:extLst>
          </p:nvPr>
        </p:nvGraphicFramePr>
        <p:xfrm>
          <a:off x="2901448" y="2475122"/>
          <a:ext cx="6084000" cy="3018354"/>
        </p:xfrm>
        <a:graphic>
          <a:graphicData uri="http://schemas.openxmlformats.org/drawingml/2006/table">
            <a:tbl>
              <a:tblPr/>
              <a:tblGrid>
                <a:gridCol w="608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294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dirty="0">
                          <a:solidFill>
                            <a:srgbClr val="005086"/>
                          </a:solidFill>
                          <a:latin typeface="Calibri"/>
                        </a:rPr>
                        <a:t>Toda persona jurídica con calificación crediticia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8255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Sujeto a calificación crediticia y atomización </a:t>
                      </a:r>
                    </a:p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82550" marR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lang="en-U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</a:t>
                      </a: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386">
                <a:tc>
                  <a:txBody>
                    <a:bodyPr/>
                    <a:lstStyle/>
                    <a:p>
                      <a:pPr marL="0" marR="0" indent="825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(*) 41% TNA a 48% TNA dependiendo de los días a descontar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12 Rectángulo">
            <a:extLst>
              <a:ext uri="{FF2B5EF4-FFF2-40B4-BE49-F238E27FC236}">
                <a16:creationId xmlns:a16="http://schemas.microsoft.com/office/drawing/2014/main" xmlns="" id="{0E662ECD-BBDA-704F-8A94-C8C3726BFCDB}"/>
              </a:ext>
            </a:extLst>
          </p:cNvPr>
          <p:cNvSpPr/>
          <p:nvPr/>
        </p:nvSpPr>
        <p:spPr>
          <a:xfrm>
            <a:off x="1280728" y="3320592"/>
            <a:ext cx="1116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MONTO</a:t>
            </a:r>
            <a:endParaRPr lang="en-US"/>
          </a:p>
        </p:txBody>
      </p:sp>
      <p:cxnSp>
        <p:nvCxnSpPr>
          <p:cNvPr id="12" name="13 Conector recto">
            <a:extLst>
              <a:ext uri="{FF2B5EF4-FFF2-40B4-BE49-F238E27FC236}">
                <a16:creationId xmlns:a16="http://schemas.microsoft.com/office/drawing/2014/main" xmlns="" id="{42BB6693-DDD7-3F4C-85C0-7D3F69C68522}"/>
              </a:ext>
            </a:extLst>
          </p:cNvPr>
          <p:cNvCxnSpPr/>
          <p:nvPr/>
        </p:nvCxnSpPr>
        <p:spPr>
          <a:xfrm rot="10800000">
            <a:off x="759098" y="310456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5 Conector recto">
            <a:extLst>
              <a:ext uri="{FF2B5EF4-FFF2-40B4-BE49-F238E27FC236}">
                <a16:creationId xmlns:a16="http://schemas.microsoft.com/office/drawing/2014/main" xmlns="" id="{657009CB-4F2C-5E41-818D-15BB8576E2BF}"/>
              </a:ext>
            </a:extLst>
          </p:cNvPr>
          <p:cNvCxnSpPr/>
          <p:nvPr/>
        </p:nvCxnSpPr>
        <p:spPr>
          <a:xfrm rot="10800000">
            <a:off x="794536" y="4327116"/>
            <a:ext cx="2124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7 Conector recto">
            <a:extLst>
              <a:ext uri="{FF2B5EF4-FFF2-40B4-BE49-F238E27FC236}">
                <a16:creationId xmlns:a16="http://schemas.microsoft.com/office/drawing/2014/main" xmlns="" id="{EB9ADF88-EC64-114F-AFFD-AFA1F86CC190}"/>
              </a:ext>
            </a:extLst>
          </p:cNvPr>
          <p:cNvCxnSpPr/>
          <p:nvPr/>
        </p:nvCxnSpPr>
        <p:spPr>
          <a:xfrm rot="10800000">
            <a:off x="795098" y="4903180"/>
            <a:ext cx="2052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23 Rectángulo">
            <a:extLst>
              <a:ext uri="{FF2B5EF4-FFF2-40B4-BE49-F238E27FC236}">
                <a16:creationId xmlns:a16="http://schemas.microsoft.com/office/drawing/2014/main" xmlns="" id="{91236A4A-41F3-0844-A0D8-CC434C2168A9}"/>
              </a:ext>
            </a:extLst>
          </p:cNvPr>
          <p:cNvSpPr/>
          <p:nvPr/>
        </p:nvSpPr>
        <p:spPr>
          <a:xfrm>
            <a:off x="1208584" y="389665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MONEDA</a:t>
            </a:r>
            <a:endParaRPr lang="en-US"/>
          </a:p>
        </p:txBody>
      </p:sp>
      <p:sp>
        <p:nvSpPr>
          <p:cNvPr id="16" name="24 Rectángulo">
            <a:extLst>
              <a:ext uri="{FF2B5EF4-FFF2-40B4-BE49-F238E27FC236}">
                <a16:creationId xmlns:a16="http://schemas.microsoft.com/office/drawing/2014/main" xmlns="" id="{EC5FB346-689D-3D49-8854-4749EF74142E}"/>
              </a:ext>
            </a:extLst>
          </p:cNvPr>
          <p:cNvSpPr/>
          <p:nvPr/>
        </p:nvSpPr>
        <p:spPr>
          <a:xfrm>
            <a:off x="1218844" y="4435164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PLAZO</a:t>
            </a:r>
            <a:endParaRPr lang="en-US"/>
          </a:p>
        </p:txBody>
      </p:sp>
      <p:sp>
        <p:nvSpPr>
          <p:cNvPr id="17" name="25 Rectángulo">
            <a:extLst>
              <a:ext uri="{FF2B5EF4-FFF2-40B4-BE49-F238E27FC236}">
                <a16:creationId xmlns:a16="http://schemas.microsoft.com/office/drawing/2014/main" xmlns="" id="{7D859A57-C3C5-384A-8628-2D7DD2A5C3FD}"/>
              </a:ext>
            </a:extLst>
          </p:cNvPr>
          <p:cNvSpPr/>
          <p:nvPr/>
        </p:nvSpPr>
        <p:spPr>
          <a:xfrm>
            <a:off x="975098" y="504878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TASA DE INTERÉS</a:t>
            </a:r>
            <a:endParaRPr lang="en-US"/>
          </a:p>
        </p:txBody>
      </p:sp>
      <p:sp>
        <p:nvSpPr>
          <p:cNvPr id="18" name="19 Rectángulo">
            <a:extLst>
              <a:ext uri="{FF2B5EF4-FFF2-40B4-BE49-F238E27FC236}">
                <a16:creationId xmlns:a16="http://schemas.microsoft.com/office/drawing/2014/main" xmlns="" id="{84B53EE8-17C9-AA46-A7ED-21EF00B7255B}"/>
              </a:ext>
            </a:extLst>
          </p:cNvPr>
          <p:cNvSpPr/>
          <p:nvPr/>
        </p:nvSpPr>
        <p:spPr>
          <a:xfrm>
            <a:off x="956760" y="2636560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>
                <a:solidFill>
                  <a:schemeClr val="bg1"/>
                </a:solidFill>
              </a:rPr>
              <a:t>DESTINATARIOS</a:t>
            </a:r>
            <a:endParaRPr lang="en-US"/>
          </a:p>
        </p:txBody>
      </p:sp>
      <p:cxnSp>
        <p:nvCxnSpPr>
          <p:cNvPr id="19" name="20 Conector recto">
            <a:extLst>
              <a:ext uri="{FF2B5EF4-FFF2-40B4-BE49-F238E27FC236}">
                <a16:creationId xmlns:a16="http://schemas.microsoft.com/office/drawing/2014/main" xmlns="" id="{F1A3D462-3EE7-4E4C-AE7B-FF3CDE0A56D8}"/>
              </a:ext>
            </a:extLst>
          </p:cNvPr>
          <p:cNvCxnSpPr/>
          <p:nvPr/>
        </p:nvCxnSpPr>
        <p:spPr>
          <a:xfrm rot="10800000">
            <a:off x="867098" y="3824648"/>
            <a:ext cx="1980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E1C2296B-1718-C447-BDCD-5663E8F03E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67734" y="85202"/>
            <a:ext cx="1633538" cy="46347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B5995BEE-1473-4FB9-8555-73A9BE2BA59E}"/>
              </a:ext>
            </a:extLst>
          </p:cNvPr>
          <p:cNvSpPr txBox="1"/>
          <p:nvPr/>
        </p:nvSpPr>
        <p:spPr>
          <a:xfrm>
            <a:off x="128464" y="6313658"/>
            <a:ext cx="99720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dirty="0">
                <a:solidFill>
                  <a:schemeClr val="accent1"/>
                </a:solidFill>
              </a:rPr>
              <a:t>* </a:t>
            </a:r>
            <a:r>
              <a:rPr lang="es-AR" u="sng" dirty="0">
                <a:solidFill>
                  <a:schemeClr val="accent1"/>
                </a:solidFill>
              </a:rPr>
              <a:t>Las tasas son considerablemente más bajas en el caso de la cesión de ECHEQS ( 39 % hasta 44%)</a:t>
            </a:r>
            <a:endParaRPr kumimoji="0" lang="es-AR" b="0" i="0" u="sng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499526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CuadroTexto"/>
          <p:cNvSpPr txBox="1"/>
          <p:nvPr/>
        </p:nvSpPr>
        <p:spPr>
          <a:xfrm>
            <a:off x="5339956" y="1484784"/>
            <a:ext cx="4054676" cy="655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>
              <a:defRPr sz="1400">
                <a:solidFill>
                  <a:srgbClr val="0F253F"/>
                </a:solidFill>
              </a:defRPr>
            </a:pPr>
            <a:r>
              <a:rPr dirty="0"/>
              <a:t> </a:t>
            </a:r>
          </a:p>
          <a:p>
            <a:pPr>
              <a:defRPr sz="1600">
                <a:solidFill>
                  <a:srgbClr val="004887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2000" dirty="0">
                <a:latin typeface="Calibri" panose="020F0502020204030204" pitchFamily="34" charset="0"/>
                <a:cs typeface="Calibri" panose="020F0502020204030204" pitchFamily="34" charset="0"/>
              </a:rPr>
              <a:t>ESTUDIOS ECONÓMICOS</a:t>
            </a:r>
          </a:p>
          <a:p>
            <a:pPr>
              <a:defRPr sz="1400">
                <a:solidFill>
                  <a:srgbClr val="0F253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dirty="0"/>
              <a:t> 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ECONOMISTAS</a:t>
            </a:r>
            <a:r>
              <a:rPr sz="1600" dirty="0"/>
              <a:t>: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endParaRPr dirty="0"/>
          </a:p>
          <a:p>
            <a:pPr>
              <a:spcBef>
                <a:spcPts val="1200"/>
              </a:spcBef>
              <a:defRPr sz="1400" b="1" i="1">
                <a:solidFill>
                  <a:srgbClr val="525459"/>
                </a:solidFill>
              </a:defRPr>
            </a:pPr>
            <a:r>
              <a:rPr dirty="0" err="1">
                <a:solidFill>
                  <a:srgbClr val="005086"/>
                </a:solidFill>
              </a:rPr>
              <a:t>Lic</a:t>
            </a:r>
            <a:r>
              <a:rPr dirty="0">
                <a:solidFill>
                  <a:srgbClr val="005086"/>
                </a:solidFill>
              </a:rPr>
              <a:t>. </a:t>
            </a:r>
            <a:r>
              <a:rPr lang="es-AR" dirty="0">
                <a:solidFill>
                  <a:srgbClr val="005086"/>
                </a:solidFill>
              </a:rPr>
              <a:t>Tomás Canosa</a:t>
            </a:r>
            <a:br>
              <a:rPr lang="es-AR" dirty="0">
                <a:solidFill>
                  <a:srgbClr val="005086"/>
                </a:solidFill>
              </a:rPr>
            </a:br>
            <a:endParaRPr dirty="0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2"/>
              </a:rPr>
              <a:t>tcanosa</a:t>
            </a:r>
            <a:r>
              <a:rPr dirty="0">
                <a:uFill>
                  <a:solidFill>
                    <a:srgbClr val="0000FF"/>
                  </a:solidFill>
                </a:uFill>
                <a:hlinkClick r:id="rId2"/>
              </a:rPr>
              <a:t>@adimra.org.ar</a:t>
            </a:r>
          </a:p>
          <a:p>
            <a:pPr>
              <a:defRPr sz="1400">
                <a:solidFill>
                  <a:srgbClr val="0F253F"/>
                </a:solidFill>
              </a:defRPr>
            </a:pPr>
            <a:r>
              <a:rPr dirty="0">
                <a:solidFill>
                  <a:srgbClr val="005086"/>
                </a:solidFill>
              </a:rPr>
              <a:t> </a:t>
            </a:r>
          </a:p>
          <a:p>
            <a:pPr>
              <a:spcBef>
                <a:spcPts val="600"/>
              </a:spcBef>
              <a:defRPr sz="1400" b="1" i="1">
                <a:solidFill>
                  <a:srgbClr val="525459"/>
                </a:solidFill>
              </a:defRPr>
            </a:pPr>
            <a:r>
              <a:rPr dirty="0" err="1">
                <a:solidFill>
                  <a:srgbClr val="005086"/>
                </a:solidFill>
              </a:rPr>
              <a:t>Lic</a:t>
            </a:r>
            <a:r>
              <a:rPr dirty="0">
                <a:solidFill>
                  <a:srgbClr val="005086"/>
                </a:solidFill>
              </a:rPr>
              <a:t>. </a:t>
            </a:r>
            <a:r>
              <a:rPr lang="es-ES" dirty="0">
                <a:solidFill>
                  <a:srgbClr val="005086"/>
                </a:solidFill>
              </a:rPr>
              <a:t>Francisco </a:t>
            </a:r>
            <a:r>
              <a:rPr lang="es-ES" dirty="0" err="1">
                <a:solidFill>
                  <a:srgbClr val="005086"/>
                </a:solidFill>
              </a:rPr>
              <a:t>Arno</a:t>
            </a:r>
            <a:endParaRPr dirty="0">
              <a:solidFill>
                <a:srgbClr val="005086"/>
              </a:solidFill>
            </a:endParaRPr>
          </a:p>
          <a:p>
            <a:pPr>
              <a:defRPr sz="1400">
                <a:solidFill>
                  <a:srgbClr val="525459"/>
                </a:solidFill>
              </a:defRPr>
            </a:pPr>
            <a:endParaRPr dirty="0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3"/>
              </a:rPr>
              <a:t>farno</a:t>
            </a:r>
            <a:r>
              <a:rPr dirty="0">
                <a:uFill>
                  <a:solidFill>
                    <a:srgbClr val="0000FF"/>
                  </a:solidFill>
                </a:uFill>
                <a:hlinkClick r:id="rId3"/>
              </a:rPr>
              <a:t>@adimra.org.ar</a:t>
            </a: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spcBef>
                <a:spcPts val="600"/>
              </a:spcBef>
              <a:defRPr sz="1400" b="1" i="1">
                <a:solidFill>
                  <a:srgbClr val="525459"/>
                </a:solidFill>
              </a:defRPr>
            </a:pPr>
            <a:r>
              <a:rPr lang="es-AR" sz="1400" dirty="0">
                <a:solidFill>
                  <a:srgbClr val="005086"/>
                </a:solidFill>
              </a:rPr>
              <a:t>Lic. Yanina Busquet</a:t>
            </a:r>
          </a:p>
          <a:p>
            <a:pPr lvl="1" indent="0">
              <a:defRPr sz="1400" b="1" i="1">
                <a:solidFill>
                  <a:srgbClr val="525459"/>
                </a:solidFill>
              </a:defRPr>
            </a:pPr>
            <a:endParaRPr lang="es-AR" sz="1400" i="1" dirty="0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dirty="0">
                <a:uFill>
                  <a:solidFill>
                    <a:srgbClr val="0000FF"/>
                  </a:solidFill>
                </a:uFill>
                <a:hlinkClick r:id="rId3"/>
              </a:rPr>
              <a:t>ybusquet@adimra.org.ar</a:t>
            </a: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400" b="1" i="1" dirty="0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>
                <a:solidFill>
                  <a:srgbClr val="0F253F"/>
                </a:solidFill>
              </a:defRPr>
            </a:pP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b="1">
                <a:solidFill>
                  <a:srgbClr val="0F253F"/>
                </a:solidFill>
              </a:defRPr>
            </a:pPr>
            <a:r>
              <a:rPr dirty="0"/>
              <a:t> </a:t>
            </a:r>
          </a:p>
        </p:txBody>
      </p:sp>
      <p:pic>
        <p:nvPicPr>
          <p:cNvPr id="8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3301436"/>
            <a:ext cx="302684" cy="199572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4237540"/>
            <a:ext cx="302684" cy="1995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508" y="5173644"/>
            <a:ext cx="302684" cy="19957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Línea"/>
          <p:cNvSpPr/>
          <p:nvPr/>
        </p:nvSpPr>
        <p:spPr>
          <a:xfrm>
            <a:off x="5296958" y="3143248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Línea"/>
          <p:cNvSpPr/>
          <p:nvPr/>
        </p:nvSpPr>
        <p:spPr>
          <a:xfrm>
            <a:off x="5296958" y="4071942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Línea"/>
          <p:cNvSpPr/>
          <p:nvPr/>
        </p:nvSpPr>
        <p:spPr>
          <a:xfrm>
            <a:off x="5296958" y="5000636"/>
            <a:ext cx="3487859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942155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xmlns="" id="{34D5C727-CD9D-5F4D-AB39-4DCF48C41AD7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A1731D0-F21B-7149-8552-DED616BFFA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E6D3E7E6-103E-0245-AA12-AB0B3FB5C21F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7691481A-5E3B-9647-B3D9-2B83C60884B2}"/>
              </a:ext>
            </a:extLst>
          </p:cNvPr>
          <p:cNvSpPr/>
          <p:nvPr/>
        </p:nvSpPr>
        <p:spPr>
          <a:xfrm>
            <a:off x="1784648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.</a:t>
            </a:r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8418A5B2-3374-C84D-907D-526D669D2049}"/>
              </a:ext>
            </a:extLst>
          </p:cNvPr>
          <p:cNvSpPr/>
          <p:nvPr/>
        </p:nvSpPr>
        <p:spPr>
          <a:xfrm>
            <a:off x="948482" y="2480101"/>
            <a:ext cx="8137686" cy="375244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24B5AB8-D45E-1F46-8A14-BFE2B992DF52}"/>
              </a:ext>
            </a:extLst>
          </p:cNvPr>
          <p:cNvSpPr/>
          <p:nvPr/>
        </p:nvSpPr>
        <p:spPr>
          <a:xfrm>
            <a:off x="2805870" y="3049488"/>
            <a:ext cx="6258974" cy="3183054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11 Tabla">
            <a:extLst>
              <a:ext uri="{FF2B5EF4-FFF2-40B4-BE49-F238E27FC236}">
                <a16:creationId xmlns:a16="http://schemas.microsoft.com/office/drawing/2014/main" xmlns="" id="{062EAC46-D9A2-7F41-8EB3-A42D28AE8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9364058"/>
              </p:ext>
            </p:extLst>
          </p:nvPr>
        </p:nvGraphicFramePr>
        <p:xfrm>
          <a:off x="2868953" y="3114713"/>
          <a:ext cx="6156216" cy="3044439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xmlns="" val="2206621149"/>
                    </a:ext>
                  </a:extLst>
                </a:gridCol>
              </a:tblGrid>
              <a:tr h="6513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Capital de trabajo y gastos de evolución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Inversión productiva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4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Suejeto a evaluación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 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</a:t>
                      </a: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esos</a:t>
                      </a: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36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120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BADLAR + 3% hasta el mes 18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+6%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34% TNA hasta el mes 36</a:t>
                      </a:r>
                    </a:p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Luego BADLAR + 6%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19 Rectángulo">
            <a:extLst>
              <a:ext uri="{FF2B5EF4-FFF2-40B4-BE49-F238E27FC236}">
                <a16:creationId xmlns:a16="http://schemas.microsoft.com/office/drawing/2014/main" xmlns="" id="{91F5BE81-5CAD-4F48-A273-475B4B2117A4}"/>
              </a:ext>
            </a:extLst>
          </p:cNvPr>
          <p:cNvSpPr/>
          <p:nvPr/>
        </p:nvSpPr>
        <p:spPr>
          <a:xfrm>
            <a:off x="1024778" y="320018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45424311-7DFF-FE42-90A9-A8F0AD7FBAEE}"/>
              </a:ext>
            </a:extLst>
          </p:cNvPr>
          <p:cNvSpPr/>
          <p:nvPr/>
        </p:nvSpPr>
        <p:spPr>
          <a:xfrm>
            <a:off x="1296118" y="3848254"/>
            <a:ext cx="12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1" name="23 Rectángulo">
            <a:extLst>
              <a:ext uri="{FF2B5EF4-FFF2-40B4-BE49-F238E27FC236}">
                <a16:creationId xmlns:a16="http://schemas.microsoft.com/office/drawing/2014/main" xmlns="" id="{CDFD0ADA-AE7B-454E-B732-B98FBB26369B}"/>
              </a:ext>
            </a:extLst>
          </p:cNvPr>
          <p:cNvSpPr/>
          <p:nvPr/>
        </p:nvSpPr>
        <p:spPr>
          <a:xfrm>
            <a:off x="1234234" y="441502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2" name="24 Rectángulo">
            <a:extLst>
              <a:ext uri="{FF2B5EF4-FFF2-40B4-BE49-F238E27FC236}">
                <a16:creationId xmlns:a16="http://schemas.microsoft.com/office/drawing/2014/main" xmlns="" id="{7627C057-4191-C347-AE45-B09272CAFF60}"/>
              </a:ext>
            </a:extLst>
          </p:cNvPr>
          <p:cNvSpPr/>
          <p:nvPr/>
        </p:nvSpPr>
        <p:spPr>
          <a:xfrm>
            <a:off x="1234234" y="496441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3" name="25 Rectángulo">
            <a:extLst>
              <a:ext uri="{FF2B5EF4-FFF2-40B4-BE49-F238E27FC236}">
                <a16:creationId xmlns:a16="http://schemas.microsoft.com/office/drawing/2014/main" xmlns="" id="{24242DEE-D4D2-3B4C-9455-8CFE5CEB776A}"/>
              </a:ext>
            </a:extLst>
          </p:cNvPr>
          <p:cNvSpPr/>
          <p:nvPr/>
        </p:nvSpPr>
        <p:spPr>
          <a:xfrm>
            <a:off x="988570" y="5540478"/>
            <a:ext cx="18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4" name="9 Rectángulo">
            <a:extLst>
              <a:ext uri="{FF2B5EF4-FFF2-40B4-BE49-F238E27FC236}">
                <a16:creationId xmlns:a16="http://schemas.microsoft.com/office/drawing/2014/main" xmlns="" id="{D13E7A70-7AC3-6C4B-8426-CAFC3F780B4C}"/>
              </a:ext>
            </a:extLst>
          </p:cNvPr>
          <p:cNvSpPr/>
          <p:nvPr/>
        </p:nvSpPr>
        <p:spPr>
          <a:xfrm>
            <a:off x="3101813" y="2580129"/>
            <a:ext cx="6026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TRABAJO– INVERSION PRODUCTIVA- PYMES</a:t>
            </a:r>
          </a:p>
        </p:txBody>
      </p:sp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xmlns="" id="{0946AEB8-67A6-794C-A87A-95FCD51450DC}"/>
              </a:ext>
            </a:extLst>
          </p:cNvPr>
          <p:cNvCxnSpPr>
            <a:cxnSpLocks/>
          </p:cNvCxnSpPr>
          <p:nvPr/>
        </p:nvCxnSpPr>
        <p:spPr>
          <a:xfrm rot="10800000">
            <a:off x="789308" y="37746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3 Conector recto">
            <a:extLst>
              <a:ext uri="{FF2B5EF4-FFF2-40B4-BE49-F238E27FC236}">
                <a16:creationId xmlns:a16="http://schemas.microsoft.com/office/drawing/2014/main" xmlns="" id="{F95BE519-6C42-B44A-AA00-715744E6358E}"/>
              </a:ext>
            </a:extLst>
          </p:cNvPr>
          <p:cNvCxnSpPr>
            <a:cxnSpLocks/>
          </p:cNvCxnSpPr>
          <p:nvPr/>
        </p:nvCxnSpPr>
        <p:spPr>
          <a:xfrm rot="10800000">
            <a:off x="917258" y="435465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3 Conector recto">
            <a:extLst>
              <a:ext uri="{FF2B5EF4-FFF2-40B4-BE49-F238E27FC236}">
                <a16:creationId xmlns:a16="http://schemas.microsoft.com/office/drawing/2014/main" xmlns="" id="{25F7F0CF-97D0-874F-AB3E-4F059D0AB508}"/>
              </a:ext>
            </a:extLst>
          </p:cNvPr>
          <p:cNvCxnSpPr>
            <a:cxnSpLocks/>
          </p:cNvCxnSpPr>
          <p:nvPr/>
        </p:nvCxnSpPr>
        <p:spPr>
          <a:xfrm rot="10800000">
            <a:off x="847361" y="485450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xmlns="" id="{63C64C86-48D3-7A4C-8504-E3EAC46C7B2F}"/>
              </a:ext>
            </a:extLst>
          </p:cNvPr>
          <p:cNvCxnSpPr>
            <a:cxnSpLocks/>
          </p:cNvCxnSpPr>
          <p:nvPr/>
        </p:nvCxnSpPr>
        <p:spPr>
          <a:xfrm rot="10800000">
            <a:off x="833176" y="548274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CD6E7BD5-CE04-7047-9E97-D0B9CE9E35AE}"/>
              </a:ext>
            </a:extLst>
          </p:cNvPr>
          <p:cNvSpPr txBox="1"/>
          <p:nvPr/>
        </p:nvSpPr>
        <p:spPr>
          <a:xfrm>
            <a:off x="1024778" y="1945519"/>
            <a:ext cx="875275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kumimoji="0" lang="es-AR" sz="20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700- Línea Carlos Pellegrin</a:t>
            </a:r>
            <a:r>
              <a:rPr kumimoji="0" lang="es-AR" sz="2000" b="0" i="0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i </a:t>
            </a:r>
            <a:r>
              <a:rPr lang="es-AR" sz="2000" dirty="0">
                <a:solidFill>
                  <a:srgbClr val="24B3FF"/>
                </a:solidFill>
              </a:rPr>
              <a:t>- PESOS</a:t>
            </a:r>
            <a:endParaRPr kumimoji="0" lang="es-AR" sz="1800" b="0" i="0" u="none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37EE8984-9886-4741-BAD0-6431FDBE2B69}"/>
              </a:ext>
            </a:extLst>
          </p:cNvPr>
          <p:cNvSpPr txBox="1"/>
          <p:nvPr/>
        </p:nvSpPr>
        <p:spPr>
          <a:xfrm>
            <a:off x="1350062" y="6332569"/>
            <a:ext cx="778255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.</a:t>
            </a:r>
            <a:br>
              <a:rPr lang="es-AR" sz="1600" dirty="0">
                <a:solidFill>
                  <a:srgbClr val="005086"/>
                </a:solidFill>
              </a:rPr>
            </a:br>
            <a:endParaRPr lang="es-AR" sz="1600" dirty="0">
              <a:solidFill>
                <a:srgbClr val="005086"/>
              </a:solidFill>
            </a:endParaRP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15814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xmlns="" id="{34D5C727-CD9D-5F4D-AB39-4DCF48C41AD7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A1731D0-F21B-7149-8552-DED616BFFA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E6D3E7E6-103E-0245-AA12-AB0B3FB5C21F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7691481A-5E3B-9647-B3D9-2B83C60884B2}"/>
              </a:ext>
            </a:extLst>
          </p:cNvPr>
          <p:cNvSpPr/>
          <p:nvPr/>
        </p:nvSpPr>
        <p:spPr>
          <a:xfrm>
            <a:off x="1784648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Línea de financiamiento para </a:t>
            </a:r>
            <a:r>
              <a:rPr lang="es-ES" sz="2200" dirty="0" err="1">
                <a:solidFill>
                  <a:srgbClr val="005086"/>
                </a:solidFill>
                <a:sym typeface="DIN-Medium"/>
              </a:rPr>
              <a:t>MiPyMEs</a:t>
            </a:r>
            <a:r>
              <a:rPr lang="es-ES" sz="2200" dirty="0">
                <a:solidFill>
                  <a:srgbClr val="005086"/>
                </a:solidFill>
                <a:sym typeface="DIN-Medium"/>
              </a:rPr>
              <a:t> - Todos los sectores económicos .</a:t>
            </a:r>
          </a:p>
        </p:txBody>
      </p:sp>
      <p:sp>
        <p:nvSpPr>
          <p:cNvPr id="6" name="8 Rectángulo redondeado">
            <a:extLst>
              <a:ext uri="{FF2B5EF4-FFF2-40B4-BE49-F238E27FC236}">
                <a16:creationId xmlns:a16="http://schemas.microsoft.com/office/drawing/2014/main" xmlns="" id="{8418A5B2-3374-C84D-907D-526D669D2049}"/>
              </a:ext>
            </a:extLst>
          </p:cNvPr>
          <p:cNvSpPr/>
          <p:nvPr/>
        </p:nvSpPr>
        <p:spPr>
          <a:xfrm>
            <a:off x="948482" y="2480101"/>
            <a:ext cx="8137686" cy="3752441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7" name="8 Rectángulo redondeado">
            <a:extLst>
              <a:ext uri="{FF2B5EF4-FFF2-40B4-BE49-F238E27FC236}">
                <a16:creationId xmlns:a16="http://schemas.microsoft.com/office/drawing/2014/main" xmlns="" id="{124B5AB8-D45E-1F46-8A14-BFE2B992DF52}"/>
              </a:ext>
            </a:extLst>
          </p:cNvPr>
          <p:cNvSpPr/>
          <p:nvPr/>
        </p:nvSpPr>
        <p:spPr>
          <a:xfrm>
            <a:off x="2805870" y="3049488"/>
            <a:ext cx="6258974" cy="3115816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11 Tabla">
            <a:extLst>
              <a:ext uri="{FF2B5EF4-FFF2-40B4-BE49-F238E27FC236}">
                <a16:creationId xmlns:a16="http://schemas.microsoft.com/office/drawing/2014/main" xmlns="" id="{062EAC46-D9A2-7F41-8EB3-A42D28AE8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2158653"/>
              </p:ext>
            </p:extLst>
          </p:nvPr>
        </p:nvGraphicFramePr>
        <p:xfrm>
          <a:off x="2868953" y="3114713"/>
          <a:ext cx="6156216" cy="2917881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xmlns="" val="2206621149"/>
                    </a:ext>
                  </a:extLst>
                </a:gridCol>
              </a:tblGrid>
              <a:tr h="651346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Capital de trabajo y gastos de evolución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Inversión productiva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645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Suejeto a evaluación y calificación crediticia.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823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  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Dólares</a:t>
                      </a:r>
                      <a:endParaRPr lang="es-AR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120 meses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778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5,5%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LIBOR + 5,5%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19 Rectángulo">
            <a:extLst>
              <a:ext uri="{FF2B5EF4-FFF2-40B4-BE49-F238E27FC236}">
                <a16:creationId xmlns:a16="http://schemas.microsoft.com/office/drawing/2014/main" xmlns="" id="{91F5BE81-5CAD-4F48-A273-475B4B2117A4}"/>
              </a:ext>
            </a:extLst>
          </p:cNvPr>
          <p:cNvSpPr/>
          <p:nvPr/>
        </p:nvSpPr>
        <p:spPr>
          <a:xfrm>
            <a:off x="1024778" y="3200182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xmlns="" id="{45424311-7DFF-FE42-90A9-A8F0AD7FBAEE}"/>
              </a:ext>
            </a:extLst>
          </p:cNvPr>
          <p:cNvSpPr/>
          <p:nvPr/>
        </p:nvSpPr>
        <p:spPr>
          <a:xfrm>
            <a:off x="1296118" y="3848254"/>
            <a:ext cx="122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11" name="23 Rectángulo">
            <a:extLst>
              <a:ext uri="{FF2B5EF4-FFF2-40B4-BE49-F238E27FC236}">
                <a16:creationId xmlns:a16="http://schemas.microsoft.com/office/drawing/2014/main" xmlns="" id="{CDFD0ADA-AE7B-454E-B732-B98FBB26369B}"/>
              </a:ext>
            </a:extLst>
          </p:cNvPr>
          <p:cNvSpPr/>
          <p:nvPr/>
        </p:nvSpPr>
        <p:spPr>
          <a:xfrm>
            <a:off x="1234234" y="441502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12" name="24 Rectángulo">
            <a:extLst>
              <a:ext uri="{FF2B5EF4-FFF2-40B4-BE49-F238E27FC236}">
                <a16:creationId xmlns:a16="http://schemas.microsoft.com/office/drawing/2014/main" xmlns="" id="{7627C057-4191-C347-AE45-B09272CAFF60}"/>
              </a:ext>
            </a:extLst>
          </p:cNvPr>
          <p:cNvSpPr/>
          <p:nvPr/>
        </p:nvSpPr>
        <p:spPr>
          <a:xfrm>
            <a:off x="1234234" y="4964414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13" name="25 Rectángulo">
            <a:extLst>
              <a:ext uri="{FF2B5EF4-FFF2-40B4-BE49-F238E27FC236}">
                <a16:creationId xmlns:a16="http://schemas.microsoft.com/office/drawing/2014/main" xmlns="" id="{24242DEE-D4D2-3B4C-9455-8CFE5CEB776A}"/>
              </a:ext>
            </a:extLst>
          </p:cNvPr>
          <p:cNvSpPr/>
          <p:nvPr/>
        </p:nvSpPr>
        <p:spPr>
          <a:xfrm>
            <a:off x="988570" y="5540478"/>
            <a:ext cx="18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14" name="9 Rectángulo">
            <a:extLst>
              <a:ext uri="{FF2B5EF4-FFF2-40B4-BE49-F238E27FC236}">
                <a16:creationId xmlns:a16="http://schemas.microsoft.com/office/drawing/2014/main" xmlns="" id="{D13E7A70-7AC3-6C4B-8426-CAFC3F780B4C}"/>
              </a:ext>
            </a:extLst>
          </p:cNvPr>
          <p:cNvSpPr/>
          <p:nvPr/>
        </p:nvSpPr>
        <p:spPr>
          <a:xfrm>
            <a:off x="3101813" y="2580129"/>
            <a:ext cx="6026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CAPITAL DE TRABAJO– INVERSION PRODUCTIVA- PYMES</a:t>
            </a:r>
          </a:p>
        </p:txBody>
      </p:sp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xmlns="" id="{0946AEB8-67A6-794C-A87A-95FCD51450DC}"/>
              </a:ext>
            </a:extLst>
          </p:cNvPr>
          <p:cNvCxnSpPr>
            <a:cxnSpLocks/>
          </p:cNvCxnSpPr>
          <p:nvPr/>
        </p:nvCxnSpPr>
        <p:spPr>
          <a:xfrm rot="10800000">
            <a:off x="789308" y="37746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3 Conector recto">
            <a:extLst>
              <a:ext uri="{FF2B5EF4-FFF2-40B4-BE49-F238E27FC236}">
                <a16:creationId xmlns:a16="http://schemas.microsoft.com/office/drawing/2014/main" xmlns="" id="{F95BE519-6C42-B44A-AA00-715744E6358E}"/>
              </a:ext>
            </a:extLst>
          </p:cNvPr>
          <p:cNvCxnSpPr>
            <a:cxnSpLocks/>
          </p:cNvCxnSpPr>
          <p:nvPr/>
        </p:nvCxnSpPr>
        <p:spPr>
          <a:xfrm rot="10800000">
            <a:off x="917258" y="4354654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3 Conector recto">
            <a:extLst>
              <a:ext uri="{FF2B5EF4-FFF2-40B4-BE49-F238E27FC236}">
                <a16:creationId xmlns:a16="http://schemas.microsoft.com/office/drawing/2014/main" xmlns="" id="{25F7F0CF-97D0-874F-AB3E-4F059D0AB508}"/>
              </a:ext>
            </a:extLst>
          </p:cNvPr>
          <p:cNvCxnSpPr>
            <a:cxnSpLocks/>
          </p:cNvCxnSpPr>
          <p:nvPr/>
        </p:nvCxnSpPr>
        <p:spPr>
          <a:xfrm rot="10800000">
            <a:off x="847361" y="485450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3 Conector recto">
            <a:extLst>
              <a:ext uri="{FF2B5EF4-FFF2-40B4-BE49-F238E27FC236}">
                <a16:creationId xmlns:a16="http://schemas.microsoft.com/office/drawing/2014/main" xmlns="" id="{63C64C86-48D3-7A4C-8504-E3EAC46C7B2F}"/>
              </a:ext>
            </a:extLst>
          </p:cNvPr>
          <p:cNvCxnSpPr>
            <a:cxnSpLocks/>
          </p:cNvCxnSpPr>
          <p:nvPr/>
        </p:nvCxnSpPr>
        <p:spPr>
          <a:xfrm rot="10800000">
            <a:off x="833176" y="548274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CD6E7BD5-CE04-7047-9E97-D0B9CE9E35AE}"/>
              </a:ext>
            </a:extLst>
          </p:cNvPr>
          <p:cNvSpPr txBox="1"/>
          <p:nvPr/>
        </p:nvSpPr>
        <p:spPr>
          <a:xfrm>
            <a:off x="1024778" y="1945519"/>
            <a:ext cx="875275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kumimoji="0" lang="es-AR" sz="2000" b="0" i="0" u="none" strike="noStrike" cap="none" spc="0" normalizeH="0" baseline="0" dirty="0">
                <a:ln>
                  <a:noFill/>
                </a:ln>
                <a:solidFill>
                  <a:srgbClr val="24B3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Línea de inversión REG 700- Línea Carlos Pellegrini</a:t>
            </a:r>
            <a:r>
              <a:rPr lang="es-AR" sz="2000" dirty="0">
                <a:solidFill>
                  <a:srgbClr val="24B3FF"/>
                </a:solidFill>
              </a:rPr>
              <a:t> - DOLARES</a:t>
            </a:r>
            <a:endParaRPr kumimoji="0" lang="es-AR" sz="2000" b="0" i="0" u="none" strike="noStrike" cap="none" spc="0" normalizeH="0" baseline="0" dirty="0">
              <a:ln>
                <a:noFill/>
              </a:ln>
              <a:solidFill>
                <a:srgbClr val="24B3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37EE8984-9886-4741-BAD0-6431FDBE2B69}"/>
              </a:ext>
            </a:extLst>
          </p:cNvPr>
          <p:cNvSpPr txBox="1"/>
          <p:nvPr/>
        </p:nvSpPr>
        <p:spPr>
          <a:xfrm>
            <a:off x="1350062" y="6332569"/>
            <a:ext cx="778255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AR" sz="1600" dirty="0">
                <a:solidFill>
                  <a:srgbClr val="005086"/>
                </a:solidFill>
              </a:rPr>
              <a:t>.</a:t>
            </a:r>
            <a:br>
              <a:rPr lang="es-AR" sz="1600" dirty="0">
                <a:solidFill>
                  <a:srgbClr val="005086"/>
                </a:solidFill>
              </a:rPr>
            </a:br>
            <a:endParaRPr lang="es-AR" sz="1600" dirty="0">
              <a:solidFill>
                <a:srgbClr val="005086"/>
              </a:solidFill>
            </a:endParaRPr>
          </a:p>
          <a:p>
            <a:pPr algn="ctr"/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rgbClr val="005086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54824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31 Anillo">
            <a:extLst>
              <a:ext uri="{FF2B5EF4-FFF2-40B4-BE49-F238E27FC236}">
                <a16:creationId xmlns:a16="http://schemas.microsoft.com/office/drawing/2014/main" xmlns="" id="{D0777098-24B4-4443-B315-B34C14BEB9A2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D5AA626D-3FDF-6944-9BBC-F239DD1B2EE6}"/>
              </a:ext>
            </a:extLst>
          </p:cNvPr>
          <p:cNvSpPr/>
          <p:nvPr/>
        </p:nvSpPr>
        <p:spPr>
          <a:xfrm>
            <a:off x="1635133" y="1010825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Descuento de cheques de pago diferido - Todos los sectores económicos.</a:t>
            </a:r>
            <a:endParaRPr lang="es-AR" sz="2200" dirty="0"/>
          </a:p>
        </p:txBody>
      </p:sp>
      <p:sp>
        <p:nvSpPr>
          <p:cNvPr id="27" name="19 Rectángulo">
            <a:extLst>
              <a:ext uri="{FF2B5EF4-FFF2-40B4-BE49-F238E27FC236}">
                <a16:creationId xmlns:a16="http://schemas.microsoft.com/office/drawing/2014/main" xmlns="" id="{1CB8F5B9-F29A-CE48-95CD-86316AB7F7D5}"/>
              </a:ext>
            </a:extLst>
          </p:cNvPr>
          <p:cNvSpPr/>
          <p:nvPr/>
        </p:nvSpPr>
        <p:spPr>
          <a:xfrm>
            <a:off x="1049504" y="3018934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28" name="12 Rectángulo">
            <a:extLst>
              <a:ext uri="{FF2B5EF4-FFF2-40B4-BE49-F238E27FC236}">
                <a16:creationId xmlns:a16="http://schemas.microsoft.com/office/drawing/2014/main" xmlns="" id="{DB757CC0-C658-B340-AC40-680EE2B7819A}"/>
              </a:ext>
            </a:extLst>
          </p:cNvPr>
          <p:cNvSpPr/>
          <p:nvPr/>
        </p:nvSpPr>
        <p:spPr>
          <a:xfrm>
            <a:off x="1280522" y="3642706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9" name="23 Rectángulo">
            <a:extLst>
              <a:ext uri="{FF2B5EF4-FFF2-40B4-BE49-F238E27FC236}">
                <a16:creationId xmlns:a16="http://schemas.microsoft.com/office/drawing/2014/main" xmlns="" id="{D7EA180C-48D0-F54E-89D3-EEF187E0FD62}"/>
              </a:ext>
            </a:extLst>
          </p:cNvPr>
          <p:cNvSpPr/>
          <p:nvPr/>
        </p:nvSpPr>
        <p:spPr>
          <a:xfrm>
            <a:off x="1314710" y="4152417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0" name="24 Rectángulo">
            <a:extLst>
              <a:ext uri="{FF2B5EF4-FFF2-40B4-BE49-F238E27FC236}">
                <a16:creationId xmlns:a16="http://schemas.microsoft.com/office/drawing/2014/main" xmlns="" id="{70F4CFC5-B65B-FD41-A538-27F30DE62C9A}"/>
              </a:ext>
            </a:extLst>
          </p:cNvPr>
          <p:cNvSpPr/>
          <p:nvPr/>
        </p:nvSpPr>
        <p:spPr>
          <a:xfrm>
            <a:off x="1211504" y="4664711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1" name="8 Rectángulo redondeado">
            <a:extLst>
              <a:ext uri="{FF2B5EF4-FFF2-40B4-BE49-F238E27FC236}">
                <a16:creationId xmlns:a16="http://schemas.microsoft.com/office/drawing/2014/main" xmlns="" id="{3EFF4337-B216-FD40-A18E-15E76AEFF173}"/>
              </a:ext>
            </a:extLst>
          </p:cNvPr>
          <p:cNvSpPr/>
          <p:nvPr/>
        </p:nvSpPr>
        <p:spPr>
          <a:xfrm>
            <a:off x="687307" y="2020817"/>
            <a:ext cx="8681601" cy="4391863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32" name="8 Rectángulo redondeado">
            <a:extLst>
              <a:ext uri="{FF2B5EF4-FFF2-40B4-BE49-F238E27FC236}">
                <a16:creationId xmlns:a16="http://schemas.microsoft.com/office/drawing/2014/main" xmlns="" id="{908F53D1-9096-804C-98B2-23119FEB374A}"/>
              </a:ext>
            </a:extLst>
          </p:cNvPr>
          <p:cNvSpPr/>
          <p:nvPr/>
        </p:nvSpPr>
        <p:spPr>
          <a:xfrm>
            <a:off x="2856964" y="2490176"/>
            <a:ext cx="6511944" cy="3891153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33" name="11 Tabla">
            <a:extLst>
              <a:ext uri="{FF2B5EF4-FFF2-40B4-BE49-F238E27FC236}">
                <a16:creationId xmlns:a16="http://schemas.microsoft.com/office/drawing/2014/main" xmlns="" id="{7736459C-0466-4B41-B1A6-FBBF66E2E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8896463"/>
              </p:ext>
            </p:extLst>
          </p:nvPr>
        </p:nvGraphicFramePr>
        <p:xfrm>
          <a:off x="2932771" y="2629112"/>
          <a:ext cx="6314066" cy="3662639"/>
        </p:xfrm>
        <a:graphic>
          <a:graphicData uri="http://schemas.openxmlformats.org/drawingml/2006/table">
            <a:tbl>
              <a:tblPr/>
              <a:tblGrid>
                <a:gridCol w="3157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57033">
                  <a:extLst>
                    <a:ext uri="{9D8B030D-6E8A-4147-A177-3AD203B41FA5}">
                      <a16:colId xmlns:a16="http://schemas.microsoft.com/office/drawing/2014/main" xmlns="" val="785640075"/>
                    </a:ext>
                  </a:extLst>
                </a:gridCol>
              </a:tblGrid>
              <a:tr h="74842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endParaRPr lang="es-ES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No </a:t>
                      </a:r>
                      <a:r>
                        <a:rPr lang="es-ES" sz="15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endParaRPr lang="es-ES" sz="15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42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Según calificación crediticia y atomización.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868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Pesos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500" b="0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284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 / 360 días solo con garantia SGR o Fondo de Garantia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180 días.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6647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29% TNA(*) / 36% TNA 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Desde 40% TNA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4" name="19 Rectángulo">
            <a:extLst>
              <a:ext uri="{FF2B5EF4-FFF2-40B4-BE49-F238E27FC236}">
                <a16:creationId xmlns:a16="http://schemas.microsoft.com/office/drawing/2014/main" xmlns="" id="{EE5F433F-C02E-6F4A-BD63-4B5D414BE52E}"/>
              </a:ext>
            </a:extLst>
          </p:cNvPr>
          <p:cNvSpPr/>
          <p:nvPr/>
        </p:nvSpPr>
        <p:spPr>
          <a:xfrm>
            <a:off x="978353" y="2876068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35" name="12 Rectángulo">
            <a:extLst>
              <a:ext uri="{FF2B5EF4-FFF2-40B4-BE49-F238E27FC236}">
                <a16:creationId xmlns:a16="http://schemas.microsoft.com/office/drawing/2014/main" xmlns="" id="{BB8E0177-85F3-CD46-9CA3-55C4957DE750}"/>
              </a:ext>
            </a:extLst>
          </p:cNvPr>
          <p:cNvSpPr/>
          <p:nvPr/>
        </p:nvSpPr>
        <p:spPr>
          <a:xfrm>
            <a:off x="1284353" y="3504695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36" name="23 Rectángulo">
            <a:extLst>
              <a:ext uri="{FF2B5EF4-FFF2-40B4-BE49-F238E27FC236}">
                <a16:creationId xmlns:a16="http://schemas.microsoft.com/office/drawing/2014/main" xmlns="" id="{B2FE0435-6222-EA45-AF57-7309211D4CC8}"/>
              </a:ext>
            </a:extLst>
          </p:cNvPr>
          <p:cNvSpPr/>
          <p:nvPr/>
        </p:nvSpPr>
        <p:spPr>
          <a:xfrm>
            <a:off x="1253411" y="4251963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37" name="24 Rectángulo">
            <a:extLst>
              <a:ext uri="{FF2B5EF4-FFF2-40B4-BE49-F238E27FC236}">
                <a16:creationId xmlns:a16="http://schemas.microsoft.com/office/drawing/2014/main" xmlns="" id="{3D7BD291-FCA2-D544-9767-4C56FE2C225A}"/>
              </a:ext>
            </a:extLst>
          </p:cNvPr>
          <p:cNvSpPr/>
          <p:nvPr/>
        </p:nvSpPr>
        <p:spPr>
          <a:xfrm>
            <a:off x="1253411" y="4889672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8" name="25 Rectángulo">
            <a:extLst>
              <a:ext uri="{FF2B5EF4-FFF2-40B4-BE49-F238E27FC236}">
                <a16:creationId xmlns:a16="http://schemas.microsoft.com/office/drawing/2014/main" xmlns="" id="{BE3FCC4A-760C-4D42-9DD6-20C1BCE02CA8}"/>
              </a:ext>
            </a:extLst>
          </p:cNvPr>
          <p:cNvSpPr/>
          <p:nvPr/>
        </p:nvSpPr>
        <p:spPr>
          <a:xfrm>
            <a:off x="960353" y="5624454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9" name="9 Rectángulo">
            <a:extLst>
              <a:ext uri="{FF2B5EF4-FFF2-40B4-BE49-F238E27FC236}">
                <a16:creationId xmlns:a16="http://schemas.microsoft.com/office/drawing/2014/main" xmlns="" id="{2B0297D4-CD00-BC41-A484-8E05185C6849}"/>
              </a:ext>
            </a:extLst>
          </p:cNvPr>
          <p:cNvSpPr/>
          <p:nvPr/>
        </p:nvSpPr>
        <p:spPr>
          <a:xfrm>
            <a:off x="3098207" y="2020817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DESCUENTO - CESIÓN</a:t>
            </a:r>
          </a:p>
        </p:txBody>
      </p:sp>
      <p:cxnSp>
        <p:nvCxnSpPr>
          <p:cNvPr id="40" name="13 Conector recto">
            <a:extLst>
              <a:ext uri="{FF2B5EF4-FFF2-40B4-BE49-F238E27FC236}">
                <a16:creationId xmlns:a16="http://schemas.microsoft.com/office/drawing/2014/main" xmlns="" id="{C3B7D457-C501-EF46-93E2-B0472A712893}"/>
              </a:ext>
            </a:extLst>
          </p:cNvPr>
          <p:cNvCxnSpPr/>
          <p:nvPr/>
        </p:nvCxnSpPr>
        <p:spPr>
          <a:xfrm rot="10800000">
            <a:off x="792796" y="3420448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13 Conector recto">
            <a:extLst>
              <a:ext uri="{FF2B5EF4-FFF2-40B4-BE49-F238E27FC236}">
                <a16:creationId xmlns:a16="http://schemas.microsoft.com/office/drawing/2014/main" xmlns="" id="{8082920B-3F46-8047-828D-5BD6661F3AA2}"/>
              </a:ext>
            </a:extLst>
          </p:cNvPr>
          <p:cNvCxnSpPr/>
          <p:nvPr/>
        </p:nvCxnSpPr>
        <p:spPr>
          <a:xfrm rot="10800000">
            <a:off x="687307" y="4081150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13 Conector recto">
            <a:extLst>
              <a:ext uri="{FF2B5EF4-FFF2-40B4-BE49-F238E27FC236}">
                <a16:creationId xmlns:a16="http://schemas.microsoft.com/office/drawing/2014/main" xmlns="" id="{BAE6BDE7-6AAD-DF4B-9F88-575355B407D6}"/>
              </a:ext>
            </a:extLst>
          </p:cNvPr>
          <p:cNvCxnSpPr/>
          <p:nvPr/>
        </p:nvCxnSpPr>
        <p:spPr>
          <a:xfrm rot="10800000">
            <a:off x="828422" y="479151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13 Conector recto">
            <a:extLst>
              <a:ext uri="{FF2B5EF4-FFF2-40B4-BE49-F238E27FC236}">
                <a16:creationId xmlns:a16="http://schemas.microsoft.com/office/drawing/2014/main" xmlns="" id="{4C5448EA-329D-CB44-A04D-B1082E31238C}"/>
              </a:ext>
            </a:extLst>
          </p:cNvPr>
          <p:cNvCxnSpPr/>
          <p:nvPr/>
        </p:nvCxnSpPr>
        <p:spPr>
          <a:xfrm rot="10800000">
            <a:off x="828007" y="5501875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32 CuadroTexto">
            <a:extLst>
              <a:ext uri="{FF2B5EF4-FFF2-40B4-BE49-F238E27FC236}">
                <a16:creationId xmlns:a16="http://schemas.microsoft.com/office/drawing/2014/main" xmlns="" id="{308210A1-64C6-2140-8352-0B61060C164A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xmlns="" id="{3572709B-5B73-9D49-A44F-5EE491482F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579F00A8-7181-4425-A4A7-FD41EB3DE32C}"/>
              </a:ext>
            </a:extLst>
          </p:cNvPr>
          <p:cNvSpPr txBox="1"/>
          <p:nvPr/>
        </p:nvSpPr>
        <p:spPr>
          <a:xfrm>
            <a:off x="560512" y="6444033"/>
            <a:ext cx="900100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1600" dirty="0">
                <a:solidFill>
                  <a:schemeClr val="accent1"/>
                </a:solidFill>
              </a:rPr>
              <a:t>* </a:t>
            </a:r>
            <a:r>
              <a:rPr lang="es-ES" sz="1600" dirty="0" err="1">
                <a:solidFill>
                  <a:schemeClr val="accent1"/>
                </a:solidFill>
              </a:rPr>
              <a:t>MiPyMEs</a:t>
            </a:r>
            <a:r>
              <a:rPr lang="es-ES" sz="1600" dirty="0">
                <a:solidFill>
                  <a:schemeClr val="accent1"/>
                </a:solidFill>
              </a:rPr>
              <a:t> que cumplan con la COM. “A” 7140 de BCRA</a:t>
            </a:r>
            <a:endParaRPr kumimoji="0" lang="es-AR" sz="16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4" name="31 Anillo">
            <a:extLst>
              <a:ext uri="{FF2B5EF4-FFF2-40B4-BE49-F238E27FC236}">
                <a16:creationId xmlns:a16="http://schemas.microsoft.com/office/drawing/2014/main" xmlns="" id="{505E3AAA-E54C-4B67-AD60-7089D99D3AEF}"/>
              </a:ext>
            </a:extLst>
          </p:cNvPr>
          <p:cNvSpPr/>
          <p:nvPr/>
        </p:nvSpPr>
        <p:spPr>
          <a:xfrm>
            <a:off x="9103342" y="1071546"/>
            <a:ext cx="324000" cy="324000"/>
          </a:xfrm>
          <a:prstGeom prst="donut">
            <a:avLst>
              <a:gd name="adj" fmla="val 13338"/>
            </a:avLst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6573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xmlns="" id="{C8591981-10DB-BD47-9863-A906220790D8}"/>
              </a:ext>
            </a:extLst>
          </p:cNvPr>
          <p:cNvSpPr txBox="1"/>
          <p:nvPr/>
        </p:nvSpPr>
        <p:spPr>
          <a:xfrm>
            <a:off x="1965248" y="44624"/>
            <a:ext cx="5220000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s-ES" sz="32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BANCO NACIÓN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6E5C1DF-FAFF-024F-AE86-2AEDD699CB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1112" y="68361"/>
            <a:ext cx="540000" cy="482708"/>
          </a:xfrm>
          <a:prstGeom prst="rect">
            <a:avLst/>
          </a:prstGeom>
        </p:spPr>
      </p:pic>
      <p:sp>
        <p:nvSpPr>
          <p:cNvPr id="4" name="31 Anillo">
            <a:extLst>
              <a:ext uri="{FF2B5EF4-FFF2-40B4-BE49-F238E27FC236}">
                <a16:creationId xmlns:a16="http://schemas.microsoft.com/office/drawing/2014/main" xmlns="" id="{A5E71D7F-DDD7-5743-9373-D9AAD5AEB4F5}"/>
              </a:ext>
            </a:extLst>
          </p:cNvPr>
          <p:cNvSpPr/>
          <p:nvPr/>
        </p:nvSpPr>
        <p:spPr>
          <a:xfrm>
            <a:off x="1057100" y="1071546"/>
            <a:ext cx="324000" cy="324000"/>
          </a:xfrm>
          <a:prstGeom prst="donut">
            <a:avLst>
              <a:gd name="adj" fmla="val 13338"/>
            </a:avLst>
          </a:prstGeom>
          <a:solidFill>
            <a:srgbClr val="00ADFA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F8A75C0-8EC2-774B-9980-1521F5BE7635}"/>
              </a:ext>
            </a:extLst>
          </p:cNvPr>
          <p:cNvSpPr/>
          <p:nvPr/>
        </p:nvSpPr>
        <p:spPr>
          <a:xfrm>
            <a:off x="1784648" y="1010825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dirty="0">
                <a:solidFill>
                  <a:srgbClr val="005086"/>
                </a:solidFill>
                <a:sym typeface="DIN-Medium"/>
              </a:rPr>
              <a:t>Comercio exterior – Pre financiación de exportaciones.</a:t>
            </a:r>
            <a:endParaRPr lang="es-AR" sz="2200" dirty="0"/>
          </a:p>
        </p:txBody>
      </p:sp>
      <p:sp>
        <p:nvSpPr>
          <p:cNvPr id="19" name="19 Rectángulo">
            <a:extLst>
              <a:ext uri="{FF2B5EF4-FFF2-40B4-BE49-F238E27FC236}">
                <a16:creationId xmlns:a16="http://schemas.microsoft.com/office/drawing/2014/main" xmlns="" id="{D7550F00-0F81-5749-97D5-FF88263E4E0F}"/>
              </a:ext>
            </a:extLst>
          </p:cNvPr>
          <p:cNvSpPr/>
          <p:nvPr/>
        </p:nvSpPr>
        <p:spPr>
          <a:xfrm>
            <a:off x="1121640" y="3218289"/>
            <a:ext cx="1836000" cy="39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DESTINATARIOS</a:t>
            </a:r>
            <a:endParaRPr lang="en-US" dirty="0"/>
          </a:p>
        </p:txBody>
      </p:sp>
      <p:sp>
        <p:nvSpPr>
          <p:cNvPr id="20" name="12 Rectángulo">
            <a:extLst>
              <a:ext uri="{FF2B5EF4-FFF2-40B4-BE49-F238E27FC236}">
                <a16:creationId xmlns:a16="http://schemas.microsoft.com/office/drawing/2014/main" xmlns="" id="{95E67947-4FA0-9F47-BBC1-A96B83D8F87E}"/>
              </a:ext>
            </a:extLst>
          </p:cNvPr>
          <p:cNvSpPr/>
          <p:nvPr/>
        </p:nvSpPr>
        <p:spPr>
          <a:xfrm>
            <a:off x="1352658" y="3842061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1" name="23 Rectángulo">
            <a:extLst>
              <a:ext uri="{FF2B5EF4-FFF2-40B4-BE49-F238E27FC236}">
                <a16:creationId xmlns:a16="http://schemas.microsoft.com/office/drawing/2014/main" xmlns="" id="{00B1AF73-ACF1-AA46-AF76-686E5D1FFB48}"/>
              </a:ext>
            </a:extLst>
          </p:cNvPr>
          <p:cNvSpPr/>
          <p:nvPr/>
        </p:nvSpPr>
        <p:spPr>
          <a:xfrm>
            <a:off x="1386846" y="4351772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2" name="24 Rectángulo">
            <a:extLst>
              <a:ext uri="{FF2B5EF4-FFF2-40B4-BE49-F238E27FC236}">
                <a16:creationId xmlns:a16="http://schemas.microsoft.com/office/drawing/2014/main" xmlns="" id="{83BB09A1-AD6D-BE48-BAF7-618A548D3109}"/>
              </a:ext>
            </a:extLst>
          </p:cNvPr>
          <p:cNvSpPr/>
          <p:nvPr/>
        </p:nvSpPr>
        <p:spPr>
          <a:xfrm>
            <a:off x="1283640" y="4864066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23" name="8 Rectángulo redondeado">
            <a:extLst>
              <a:ext uri="{FF2B5EF4-FFF2-40B4-BE49-F238E27FC236}">
                <a16:creationId xmlns:a16="http://schemas.microsoft.com/office/drawing/2014/main" xmlns="" id="{1D7B449B-0AB9-2F4C-B8D1-6CC78CC4E6DD}"/>
              </a:ext>
            </a:extLst>
          </p:cNvPr>
          <p:cNvSpPr/>
          <p:nvPr/>
        </p:nvSpPr>
        <p:spPr>
          <a:xfrm>
            <a:off x="1057100" y="2220172"/>
            <a:ext cx="8120142" cy="3457620"/>
          </a:xfrm>
          <a:prstGeom prst="roundRect">
            <a:avLst>
              <a:gd name="adj" fmla="val 4450"/>
            </a:avLst>
          </a:prstGeom>
          <a:solidFill>
            <a:srgbClr val="01B3FF"/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sp>
        <p:nvSpPr>
          <p:cNvPr id="24" name="8 Rectángulo redondeado">
            <a:extLst>
              <a:ext uri="{FF2B5EF4-FFF2-40B4-BE49-F238E27FC236}">
                <a16:creationId xmlns:a16="http://schemas.microsoft.com/office/drawing/2014/main" xmlns="" id="{6C300C2E-3268-304D-87BD-0A4064D90751}"/>
              </a:ext>
            </a:extLst>
          </p:cNvPr>
          <p:cNvSpPr/>
          <p:nvPr/>
        </p:nvSpPr>
        <p:spPr>
          <a:xfrm>
            <a:off x="2874400" y="2689531"/>
            <a:ext cx="6258974" cy="2991439"/>
          </a:xfrm>
          <a:prstGeom prst="roundRect">
            <a:avLst>
              <a:gd name="adj" fmla="val 4450"/>
            </a:avLst>
          </a:prstGeom>
          <a:solidFill>
            <a:schemeClr val="bg1">
              <a:lumMod val="95000"/>
            </a:schemeClr>
          </a:solidFill>
          <a:ln>
            <a:solidFill>
              <a:srgbClr val="01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2550" algn="ctr" fontAlgn="ctr"/>
            <a:endParaRPr lang="es-AR" b="1" dirty="0">
              <a:solidFill>
                <a:srgbClr val="FFFFFF"/>
              </a:solidFill>
            </a:endParaRPr>
          </a:p>
        </p:txBody>
      </p:sp>
      <p:graphicFrame>
        <p:nvGraphicFramePr>
          <p:cNvPr id="25" name="11 Tabla">
            <a:extLst>
              <a:ext uri="{FF2B5EF4-FFF2-40B4-BE49-F238E27FC236}">
                <a16:creationId xmlns:a16="http://schemas.microsoft.com/office/drawing/2014/main" xmlns="" id="{76132A90-6C43-3244-90CA-A8A2CB6CB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2107916"/>
              </p:ext>
            </p:extLst>
          </p:nvPr>
        </p:nvGraphicFramePr>
        <p:xfrm>
          <a:off x="2920827" y="2745050"/>
          <a:ext cx="6156216" cy="2881557"/>
        </p:xfrm>
        <a:graphic>
          <a:graphicData uri="http://schemas.openxmlformats.org/drawingml/2006/table">
            <a:tbl>
              <a:tblPr/>
              <a:tblGrid>
                <a:gridCol w="30781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8108">
                  <a:extLst>
                    <a:ext uri="{9D8B030D-6E8A-4147-A177-3AD203B41FA5}">
                      <a16:colId xmlns:a16="http://schemas.microsoft.com/office/drawing/2014/main" xmlns="" val="2215001241"/>
                    </a:ext>
                  </a:extLst>
                </a:gridCol>
              </a:tblGrid>
              <a:tr h="61847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Exportadores finales de todos los segmentos productivos.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47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el 90% del valor FOB.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170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Dolares estadounidenses.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269">
                <a:tc gridSpan="2"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Hasta 12 meses previos al embarque de la mercadería.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3160"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3</a:t>
                      </a: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,5 % TNA </a:t>
                      </a:r>
                      <a:r>
                        <a:rPr lang="es-AR" sz="18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MiPyMEs</a:t>
                      </a:r>
                      <a:endParaRPr lang="es-AR" sz="1800" b="1" i="0" u="none" strike="noStrike" cap="none" spc="0" baseline="0" dirty="0">
                        <a:ln>
                          <a:noFill/>
                        </a:ln>
                        <a:solidFill>
                          <a:srgbClr val="005086"/>
                        </a:solidFill>
                        <a:uFillTx/>
                        <a:latin typeface="Calibri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indent="0" algn="ctr" defTabSz="914400" rtl="0" eaLnBrk="1" fontAlgn="auto" latinLnBrk="0" hangingPunct="1">
                        <a:lnSpc>
                          <a:spcPct val="12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005086"/>
                          </a:solidFill>
                          <a:uFillTx/>
                          <a:latin typeface="Calibri"/>
                          <a:ea typeface="+mn-ea"/>
                          <a:cs typeface="+mn-cs"/>
                          <a:sym typeface="Calibri"/>
                        </a:rPr>
                        <a:t>4% TNA Grandes Empresas</a:t>
                      </a:r>
                    </a:p>
                  </a:txBody>
                  <a:tcPr marL="8079" marR="8079" marT="74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6" name="19 Rectángulo">
            <a:extLst>
              <a:ext uri="{FF2B5EF4-FFF2-40B4-BE49-F238E27FC236}">
                <a16:creationId xmlns:a16="http://schemas.microsoft.com/office/drawing/2014/main" xmlns="" id="{8F077031-0D10-A94C-845F-FE62356F953A}"/>
              </a:ext>
            </a:extLst>
          </p:cNvPr>
          <p:cNvSpPr/>
          <p:nvPr/>
        </p:nvSpPr>
        <p:spPr>
          <a:xfrm>
            <a:off x="1093308" y="2840225"/>
            <a:ext cx="183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DESTINO</a:t>
            </a:r>
            <a:endParaRPr lang="en-US" dirty="0"/>
          </a:p>
        </p:txBody>
      </p:sp>
      <p:sp>
        <p:nvSpPr>
          <p:cNvPr id="27" name="12 Rectángulo">
            <a:extLst>
              <a:ext uri="{FF2B5EF4-FFF2-40B4-BE49-F238E27FC236}">
                <a16:creationId xmlns:a16="http://schemas.microsoft.com/office/drawing/2014/main" xmlns="" id="{2C7F1FD0-4A1A-4F4D-81A6-AF7E87DE8985}"/>
              </a:ext>
            </a:extLst>
          </p:cNvPr>
          <p:cNvSpPr/>
          <p:nvPr/>
        </p:nvSpPr>
        <p:spPr>
          <a:xfrm>
            <a:off x="1364648" y="3488297"/>
            <a:ext cx="1224000" cy="25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MONTO</a:t>
            </a:r>
            <a:endParaRPr lang="en-US" dirty="0"/>
          </a:p>
        </p:txBody>
      </p:sp>
      <p:sp>
        <p:nvSpPr>
          <p:cNvPr id="28" name="23 Rectángulo">
            <a:extLst>
              <a:ext uri="{FF2B5EF4-FFF2-40B4-BE49-F238E27FC236}">
                <a16:creationId xmlns:a16="http://schemas.microsoft.com/office/drawing/2014/main" xmlns="" id="{9776E56C-5891-DE44-8C9F-E0C0EF62A745}"/>
              </a:ext>
            </a:extLst>
          </p:cNvPr>
          <p:cNvSpPr/>
          <p:nvPr/>
        </p:nvSpPr>
        <p:spPr>
          <a:xfrm>
            <a:off x="1302764" y="4055069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MONEDA</a:t>
            </a:r>
            <a:endParaRPr lang="en-US" dirty="0"/>
          </a:p>
        </p:txBody>
      </p:sp>
      <p:sp>
        <p:nvSpPr>
          <p:cNvPr id="29" name="24 Rectángulo">
            <a:extLst>
              <a:ext uri="{FF2B5EF4-FFF2-40B4-BE49-F238E27FC236}">
                <a16:creationId xmlns:a16="http://schemas.microsoft.com/office/drawing/2014/main" xmlns="" id="{CFDFF62A-0FFD-F74F-BF33-4506969BBF80}"/>
              </a:ext>
            </a:extLst>
          </p:cNvPr>
          <p:cNvSpPr/>
          <p:nvPr/>
        </p:nvSpPr>
        <p:spPr>
          <a:xfrm>
            <a:off x="1302764" y="4604457"/>
            <a:ext cx="1285884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PLAZO</a:t>
            </a:r>
            <a:endParaRPr lang="en-US" dirty="0"/>
          </a:p>
        </p:txBody>
      </p:sp>
      <p:sp>
        <p:nvSpPr>
          <p:cNvPr id="30" name="25 Rectángulo">
            <a:extLst>
              <a:ext uri="{FF2B5EF4-FFF2-40B4-BE49-F238E27FC236}">
                <a16:creationId xmlns:a16="http://schemas.microsoft.com/office/drawing/2014/main" xmlns="" id="{90FEE1DF-A4F1-9B42-BF7A-F897189B9A9B}"/>
              </a:ext>
            </a:extLst>
          </p:cNvPr>
          <p:cNvSpPr/>
          <p:nvPr/>
        </p:nvSpPr>
        <p:spPr>
          <a:xfrm>
            <a:off x="1057100" y="5180521"/>
            <a:ext cx="187200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TASA DE INTERÉS</a:t>
            </a:r>
            <a:endParaRPr lang="en-US" dirty="0"/>
          </a:p>
        </p:txBody>
      </p:sp>
      <p:sp>
        <p:nvSpPr>
          <p:cNvPr id="31" name="9 Rectángulo">
            <a:extLst>
              <a:ext uri="{FF2B5EF4-FFF2-40B4-BE49-F238E27FC236}">
                <a16:creationId xmlns:a16="http://schemas.microsoft.com/office/drawing/2014/main" xmlns="" id="{F1916887-12A2-7348-8C9E-03104B4DBFDA}"/>
              </a:ext>
            </a:extLst>
          </p:cNvPr>
          <p:cNvSpPr/>
          <p:nvPr/>
        </p:nvSpPr>
        <p:spPr>
          <a:xfrm>
            <a:off x="3165305" y="2265555"/>
            <a:ext cx="5591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550" algn="ctr" fontAlgn="ctr"/>
            <a:r>
              <a:rPr lang="es-AR" b="1" dirty="0">
                <a:solidFill>
                  <a:srgbClr val="FFFFFF"/>
                </a:solidFill>
              </a:rPr>
              <a:t>COMEX</a:t>
            </a:r>
          </a:p>
        </p:txBody>
      </p:sp>
      <p:cxnSp>
        <p:nvCxnSpPr>
          <p:cNvPr id="32" name="13 Conector recto">
            <a:extLst>
              <a:ext uri="{FF2B5EF4-FFF2-40B4-BE49-F238E27FC236}">
                <a16:creationId xmlns:a16="http://schemas.microsoft.com/office/drawing/2014/main" xmlns="" id="{B9B99A74-BF8C-FC4F-951C-A9F09892BEF2}"/>
              </a:ext>
            </a:extLst>
          </p:cNvPr>
          <p:cNvCxnSpPr/>
          <p:nvPr/>
        </p:nvCxnSpPr>
        <p:spPr>
          <a:xfrm rot="10800000">
            <a:off x="985788" y="399469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13 Conector recto">
            <a:extLst>
              <a:ext uri="{FF2B5EF4-FFF2-40B4-BE49-F238E27FC236}">
                <a16:creationId xmlns:a16="http://schemas.microsoft.com/office/drawing/2014/main" xmlns="" id="{BC35C6A9-226B-E64B-BE0B-F28ACB6B934D}"/>
              </a:ext>
            </a:extLst>
          </p:cNvPr>
          <p:cNvCxnSpPr/>
          <p:nvPr/>
        </p:nvCxnSpPr>
        <p:spPr>
          <a:xfrm rot="10800000">
            <a:off x="915891" y="449454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13 Conector recto">
            <a:extLst>
              <a:ext uri="{FF2B5EF4-FFF2-40B4-BE49-F238E27FC236}">
                <a16:creationId xmlns:a16="http://schemas.microsoft.com/office/drawing/2014/main" xmlns="" id="{04863000-6F3B-7F46-A447-0345D4F139E9}"/>
              </a:ext>
            </a:extLst>
          </p:cNvPr>
          <p:cNvCxnSpPr/>
          <p:nvPr/>
        </p:nvCxnSpPr>
        <p:spPr>
          <a:xfrm rot="10800000">
            <a:off x="901706" y="5122783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106CA4B8-8163-F24A-BF4F-151213214B55}"/>
              </a:ext>
            </a:extLst>
          </p:cNvPr>
          <p:cNvSpPr txBox="1"/>
          <p:nvPr/>
        </p:nvSpPr>
        <p:spPr>
          <a:xfrm>
            <a:off x="1302764" y="1628800"/>
            <a:ext cx="7874478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600" b="0" i="0" u="none" strike="noStrike" cap="none" spc="0" normalizeH="0" baseline="0" dirty="0">
                <a:ln>
                  <a:noFill/>
                </a:ln>
                <a:solidFill>
                  <a:srgbClr val="005086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Financiamiento del proceso productivo y acondicionamiento de mercaderias a ser exportadas</a:t>
            </a:r>
          </a:p>
        </p:txBody>
      </p:sp>
      <p:cxnSp>
        <p:nvCxnSpPr>
          <p:cNvPr id="36" name="13 Conector recto">
            <a:extLst>
              <a:ext uri="{FF2B5EF4-FFF2-40B4-BE49-F238E27FC236}">
                <a16:creationId xmlns:a16="http://schemas.microsoft.com/office/drawing/2014/main" xmlns="" id="{6485B8D8-68A6-BC44-BE97-6196317EE2EA}"/>
              </a:ext>
            </a:extLst>
          </p:cNvPr>
          <p:cNvCxnSpPr/>
          <p:nvPr/>
        </p:nvCxnSpPr>
        <p:spPr>
          <a:xfrm rot="10800000">
            <a:off x="882582" y="3343757"/>
            <a:ext cx="2088000" cy="1588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4840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7208</TotalTime>
  <Words>4511</Words>
  <Application>Microsoft Office PowerPoint</Application>
  <PresentationFormat>A4 (210 x 297 mm)</PresentationFormat>
  <Paragraphs>893</Paragraphs>
  <Slides>55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6" baseType="lpstr">
      <vt:lpstr>1_Tema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Florencia</dc:creator>
  <cp:lastModifiedBy>Gauchita</cp:lastModifiedBy>
  <cp:revision>573</cp:revision>
  <dcterms:modified xsi:type="dcterms:W3CDTF">2021-01-14T20:43:58Z</dcterms:modified>
</cp:coreProperties>
</file>