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13"/>
  </p:notesMasterIdLst>
  <p:handoutMasterIdLst>
    <p:handoutMasterId r:id="rId14"/>
  </p:handoutMasterIdLst>
  <p:sldIdLst>
    <p:sldId id="265" r:id="rId3"/>
    <p:sldId id="288" r:id="rId4"/>
    <p:sldId id="299" r:id="rId5"/>
    <p:sldId id="324" r:id="rId6"/>
    <p:sldId id="297" r:id="rId7"/>
    <p:sldId id="326" r:id="rId8"/>
    <p:sldId id="307" r:id="rId9"/>
    <p:sldId id="325" r:id="rId10"/>
    <p:sldId id="322" r:id="rId11"/>
    <p:sldId id="260" r:id="rId1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BE0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583" autoAdjust="0"/>
    <p:restoredTop sz="94660"/>
  </p:normalViewPr>
  <p:slideViewPr>
    <p:cSldViewPr snapToGrid="0">
      <p:cViewPr varScale="1">
        <p:scale>
          <a:sx n="74" d="100"/>
          <a:sy n="74" d="100"/>
        </p:scale>
        <p:origin x="972" y="5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7" d="100"/>
          <a:sy n="57" d="100"/>
        </p:scale>
        <p:origin x="19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383F4-3236-4F11-A881-128F155BA4A8}" type="doc">
      <dgm:prSet loTypeId="urn:microsoft.com/office/officeart/2005/8/layout/vList3" loCatId="list" qsTypeId="urn:microsoft.com/office/officeart/2005/8/quickstyle/simple1" qsCatId="simple" csTypeId="urn:microsoft.com/office/officeart/2005/8/colors/accent6_2" csCatId="accent6" phldr="1"/>
      <dgm:spPr/>
      <dgm:t>
        <a:bodyPr/>
        <a:lstStyle/>
        <a:p>
          <a:endParaRPr lang="es-ES"/>
        </a:p>
      </dgm:t>
    </dgm:pt>
    <dgm:pt modelId="{77564DFB-A82D-4753-A4FC-1E7FD1ACCD01}">
      <dgm:prSet phldrT="[Texto]" custT="1"/>
      <dgm:spPr/>
      <dgm:t>
        <a:bodyPr/>
        <a:lstStyle/>
        <a:p>
          <a:r>
            <a:rPr lang="es-CO" sz="1200"/>
            <a:t>Estudio en Convenio con la UPB para el aprovechamiento del Biogás en </a:t>
          </a:r>
          <a:r>
            <a:rPr lang="es-CO" sz="1200" b="1"/>
            <a:t>el Relleno La Pradera y en la Planta de Tratamiento de San Fernando</a:t>
          </a:r>
          <a:r>
            <a:rPr lang="es-CO" sz="1200" i="1"/>
            <a:t>. (2009)</a:t>
          </a:r>
          <a:endParaRPr lang="es-ES" sz="1200" dirty="0"/>
        </a:p>
      </dgm:t>
    </dgm:pt>
    <dgm:pt modelId="{7D0F28FB-3B40-4EA0-B8B7-749BD87377A0}" type="parTrans" cxnId="{43E72519-2399-4267-8D3C-10D7F482010A}">
      <dgm:prSet/>
      <dgm:spPr/>
      <dgm:t>
        <a:bodyPr/>
        <a:lstStyle/>
        <a:p>
          <a:endParaRPr lang="es-ES"/>
        </a:p>
      </dgm:t>
    </dgm:pt>
    <dgm:pt modelId="{54E314F6-9B34-4F86-B0A5-406FD1A4B1A9}" type="sibTrans" cxnId="{43E72519-2399-4267-8D3C-10D7F482010A}">
      <dgm:prSet/>
      <dgm:spPr/>
      <dgm:t>
        <a:bodyPr/>
        <a:lstStyle/>
        <a:p>
          <a:endParaRPr lang="es-ES"/>
        </a:p>
      </dgm:t>
    </dgm:pt>
    <dgm:pt modelId="{A8035255-F0B5-40CC-B62C-40236B8C92AA}">
      <dgm:prSet phldrT="[Texto]" custT="1"/>
      <dgm:spPr/>
      <dgm:t>
        <a:bodyPr/>
        <a:lstStyle/>
        <a:p>
          <a:r>
            <a:rPr lang="es-CO" sz="1200" dirty="0"/>
            <a:t>Gestión con el Gobierno Nacional para la Resolución 240 de 2017: Permite la comercialización del biometano y su </a:t>
          </a:r>
          <a:r>
            <a:rPr lang="es-CO" sz="1200" b="1" dirty="0"/>
            <a:t>inyección a las redes de transporte y distribución de gas </a:t>
          </a:r>
          <a:r>
            <a:rPr lang="es-CO" sz="1200" dirty="0"/>
            <a:t>natural y aportar a la reducción de emisiones de metano. (</a:t>
          </a:r>
          <a:r>
            <a:rPr lang="es-CO" sz="1200" i="1" dirty="0"/>
            <a:t>2017</a:t>
          </a:r>
          <a:r>
            <a:rPr lang="es-CO" sz="1400" i="1" dirty="0"/>
            <a:t>)</a:t>
          </a:r>
          <a:endParaRPr lang="es-ES" sz="1400" dirty="0"/>
        </a:p>
      </dgm:t>
    </dgm:pt>
    <dgm:pt modelId="{78A9D429-3796-4D9F-8E6F-853E8D308C71}" type="parTrans" cxnId="{107A3311-C71B-4F89-8E34-0D634D58D925}">
      <dgm:prSet/>
      <dgm:spPr/>
      <dgm:t>
        <a:bodyPr/>
        <a:lstStyle/>
        <a:p>
          <a:endParaRPr lang="es-ES"/>
        </a:p>
      </dgm:t>
    </dgm:pt>
    <dgm:pt modelId="{7F5A9E00-2C9A-4747-B515-DA1E3A6CB57E}" type="sibTrans" cxnId="{107A3311-C71B-4F89-8E34-0D634D58D925}">
      <dgm:prSet/>
      <dgm:spPr/>
      <dgm:t>
        <a:bodyPr/>
        <a:lstStyle/>
        <a:p>
          <a:endParaRPr lang="es-ES"/>
        </a:p>
      </dgm:t>
    </dgm:pt>
    <dgm:pt modelId="{78B39CA7-1E90-441D-A6EC-A4ED18FC8590}">
      <dgm:prSet phldrT="[Texto]" custT="1"/>
      <dgm:spPr/>
      <dgm:t>
        <a:bodyPr/>
        <a:lstStyle/>
        <a:p>
          <a:r>
            <a:rPr lang="es-CO" sz="1200" kern="1200" dirty="0">
              <a:latin typeface="Trebuchet MS"/>
              <a:ea typeface="+mn-ea"/>
              <a:cs typeface="+mn-cs"/>
            </a:rPr>
            <a:t>Análisis de </a:t>
          </a:r>
          <a:r>
            <a:rPr lang="es-CO" sz="1200" b="1" kern="1200" dirty="0">
              <a:latin typeface="Trebuchet MS"/>
              <a:ea typeface="+mn-ea"/>
              <a:cs typeface="+mn-cs"/>
            </a:rPr>
            <a:t>prefactibilidad</a:t>
          </a:r>
          <a:r>
            <a:rPr lang="es-CO" sz="1200" kern="1200" dirty="0">
              <a:latin typeface="Trebuchet MS"/>
              <a:ea typeface="+mn-ea"/>
              <a:cs typeface="+mn-cs"/>
            </a:rPr>
            <a:t> para aprovechar </a:t>
          </a:r>
          <a:r>
            <a:rPr lang="es-CO" sz="1200" b="1" kern="1200" dirty="0">
              <a:latin typeface="Trebuchet MS"/>
              <a:ea typeface="+mn-ea"/>
              <a:cs typeface="+mn-cs"/>
            </a:rPr>
            <a:t>el </a:t>
          </a:r>
          <a:r>
            <a:rPr lang="es-CO" sz="1200" b="1" kern="1200" dirty="0" err="1">
              <a:latin typeface="Trebuchet MS"/>
              <a:ea typeface="+mn-ea"/>
              <a:cs typeface="+mn-cs"/>
            </a:rPr>
            <a:t>Biogas</a:t>
          </a:r>
          <a:r>
            <a:rPr lang="es-CO" sz="1200" b="1" kern="1200" dirty="0">
              <a:latin typeface="Trebuchet MS"/>
              <a:ea typeface="+mn-ea"/>
              <a:cs typeface="+mn-cs"/>
            </a:rPr>
            <a:t> de la PTAR San Fernando</a:t>
          </a:r>
          <a:r>
            <a:rPr lang="es-CO" sz="1200" kern="1200" dirty="0">
              <a:latin typeface="Trebuchet MS"/>
              <a:ea typeface="+mn-ea"/>
              <a:cs typeface="+mn-cs"/>
            </a:rPr>
            <a:t> y enriquecerlo a condición de BIOMETANO para inyectarlo a la red de Gas Natural. (2017-2018</a:t>
          </a:r>
          <a:r>
            <a:rPr lang="es-CO" sz="1400" i="1" kern="1200" dirty="0"/>
            <a:t>), </a:t>
          </a:r>
          <a:r>
            <a:rPr lang="es-CO" sz="1200" kern="1200" dirty="0">
              <a:solidFill>
                <a:prstClr val="white"/>
              </a:solidFill>
              <a:latin typeface="Trebuchet MS"/>
              <a:ea typeface="+mn-ea"/>
              <a:cs typeface="+mn-cs"/>
            </a:rPr>
            <a:t>a cargo de la VP Gas con el apoyo de I+D y el CET</a:t>
          </a:r>
          <a:endParaRPr lang="es-ES" sz="1200" kern="1200" dirty="0">
            <a:solidFill>
              <a:prstClr val="white"/>
            </a:solidFill>
            <a:latin typeface="Trebuchet MS"/>
            <a:ea typeface="+mn-ea"/>
            <a:cs typeface="+mn-cs"/>
          </a:endParaRPr>
        </a:p>
      </dgm:t>
    </dgm:pt>
    <dgm:pt modelId="{505B1C51-FBBD-4856-B96A-48ACF1212A87}" type="parTrans" cxnId="{B2229BD2-AA6E-4471-B852-306F33F171CE}">
      <dgm:prSet/>
      <dgm:spPr/>
      <dgm:t>
        <a:bodyPr/>
        <a:lstStyle/>
        <a:p>
          <a:endParaRPr lang="es-ES"/>
        </a:p>
      </dgm:t>
    </dgm:pt>
    <dgm:pt modelId="{163758C8-61D7-4FFD-BF4B-80BAE8436E88}" type="sibTrans" cxnId="{B2229BD2-AA6E-4471-B852-306F33F171CE}">
      <dgm:prSet/>
      <dgm:spPr/>
      <dgm:t>
        <a:bodyPr/>
        <a:lstStyle/>
        <a:p>
          <a:endParaRPr lang="es-ES"/>
        </a:p>
      </dgm:t>
    </dgm:pt>
    <dgm:pt modelId="{65C3F4F7-38C8-4FA4-9376-F933F5F12B1E}">
      <dgm:prSet phldrT="[Texto]" custT="1"/>
      <dgm:spPr/>
      <dgm:t>
        <a:bodyPr/>
        <a:lstStyle/>
        <a:p>
          <a:r>
            <a:rPr lang="es-ES" sz="1200"/>
            <a:t>Análisis Financiero para el Biogás generado en la PTAR San Fernando y el Relleno Sanitario La Pradera, realizado por Planeación Gas 2011</a:t>
          </a:r>
          <a:endParaRPr lang="es-ES" sz="1200" dirty="0"/>
        </a:p>
      </dgm:t>
    </dgm:pt>
    <dgm:pt modelId="{EDFB93A9-DB58-4CEC-9C9F-4FF86FE3A237}" type="parTrans" cxnId="{9C340811-71DB-457C-9309-494BD42CF810}">
      <dgm:prSet/>
      <dgm:spPr/>
      <dgm:t>
        <a:bodyPr/>
        <a:lstStyle/>
        <a:p>
          <a:endParaRPr lang="es-ES"/>
        </a:p>
      </dgm:t>
    </dgm:pt>
    <dgm:pt modelId="{81CFBF38-DB1F-4977-97DF-C6E337B1ED66}" type="sibTrans" cxnId="{9C340811-71DB-457C-9309-494BD42CF810}">
      <dgm:prSet/>
      <dgm:spPr/>
      <dgm:t>
        <a:bodyPr/>
        <a:lstStyle/>
        <a:p>
          <a:endParaRPr lang="es-ES"/>
        </a:p>
      </dgm:t>
    </dgm:pt>
    <dgm:pt modelId="{4EE66132-E8BD-4AFF-A2D6-B56837BD7A23}" type="pres">
      <dgm:prSet presAssocID="{408383F4-3236-4F11-A881-128F155BA4A8}" presName="linearFlow" presStyleCnt="0">
        <dgm:presLayoutVars>
          <dgm:dir/>
          <dgm:resizeHandles val="exact"/>
        </dgm:presLayoutVars>
      </dgm:prSet>
      <dgm:spPr/>
    </dgm:pt>
    <dgm:pt modelId="{C64DF491-4AAA-4961-96C7-A5D3D12A0825}" type="pres">
      <dgm:prSet presAssocID="{77564DFB-A82D-4753-A4FC-1E7FD1ACCD01}" presName="composite" presStyleCnt="0"/>
      <dgm:spPr/>
    </dgm:pt>
    <dgm:pt modelId="{86056529-E9B2-417D-9AB7-48833BB7C228}" type="pres">
      <dgm:prSet presAssocID="{77564DFB-A82D-4753-A4FC-1E7FD1ACCD01}" presName="imgShp" presStyleLbl="fgImgPlace1" presStyleIdx="0" presStyleCnt="4"/>
      <dgm:spPr/>
    </dgm:pt>
    <dgm:pt modelId="{BD7F4331-59A2-4322-99D2-F4F7DF9CE7D5}" type="pres">
      <dgm:prSet presAssocID="{77564DFB-A82D-4753-A4FC-1E7FD1ACCD01}" presName="txShp" presStyleLbl="node1" presStyleIdx="0" presStyleCnt="4">
        <dgm:presLayoutVars>
          <dgm:bulletEnabled val="1"/>
        </dgm:presLayoutVars>
      </dgm:prSet>
      <dgm:spPr/>
    </dgm:pt>
    <dgm:pt modelId="{F288DBD7-2360-499A-B44F-1FCEA41BB24D}" type="pres">
      <dgm:prSet presAssocID="{54E314F6-9B34-4F86-B0A5-406FD1A4B1A9}" presName="spacing" presStyleCnt="0"/>
      <dgm:spPr/>
    </dgm:pt>
    <dgm:pt modelId="{01611B87-0E66-4CB6-BB47-5B11CD509B0D}" type="pres">
      <dgm:prSet presAssocID="{65C3F4F7-38C8-4FA4-9376-F933F5F12B1E}" presName="composite" presStyleCnt="0"/>
      <dgm:spPr/>
    </dgm:pt>
    <dgm:pt modelId="{267109A7-6AA5-4411-BDCE-CC20DACEBE8A}" type="pres">
      <dgm:prSet presAssocID="{65C3F4F7-38C8-4FA4-9376-F933F5F12B1E}" presName="imgShp" presStyleLbl="fgImgPlace1" presStyleIdx="1" presStyleCnt="4"/>
      <dgm:spPr/>
    </dgm:pt>
    <dgm:pt modelId="{E7268B5D-A23A-4CAA-8AFA-A7BBC50321DD}" type="pres">
      <dgm:prSet presAssocID="{65C3F4F7-38C8-4FA4-9376-F933F5F12B1E}" presName="txShp" presStyleLbl="node1" presStyleIdx="1" presStyleCnt="4">
        <dgm:presLayoutVars>
          <dgm:bulletEnabled val="1"/>
        </dgm:presLayoutVars>
      </dgm:prSet>
      <dgm:spPr/>
    </dgm:pt>
    <dgm:pt modelId="{CC7B0543-C01D-4C89-BCC9-15499803F4B1}" type="pres">
      <dgm:prSet presAssocID="{81CFBF38-DB1F-4977-97DF-C6E337B1ED66}" presName="spacing" presStyleCnt="0"/>
      <dgm:spPr/>
    </dgm:pt>
    <dgm:pt modelId="{5DD796B9-106C-47C3-89C3-03E7422FD77C}" type="pres">
      <dgm:prSet presAssocID="{A8035255-F0B5-40CC-B62C-40236B8C92AA}" presName="composite" presStyleCnt="0"/>
      <dgm:spPr/>
    </dgm:pt>
    <dgm:pt modelId="{F54497F6-D1B1-48E6-80EF-D291C39C76D1}" type="pres">
      <dgm:prSet presAssocID="{A8035255-F0B5-40CC-B62C-40236B8C92AA}" presName="imgShp" presStyleLbl="fgImgPlace1" presStyleIdx="2" presStyleCnt="4"/>
      <dgm:spPr/>
    </dgm:pt>
    <dgm:pt modelId="{F40C6734-3ED9-445D-851F-BD28B54F904E}" type="pres">
      <dgm:prSet presAssocID="{A8035255-F0B5-40CC-B62C-40236B8C92AA}" presName="txShp" presStyleLbl="node1" presStyleIdx="2" presStyleCnt="4" custScaleY="110423">
        <dgm:presLayoutVars>
          <dgm:bulletEnabled val="1"/>
        </dgm:presLayoutVars>
      </dgm:prSet>
      <dgm:spPr/>
    </dgm:pt>
    <dgm:pt modelId="{13CC8989-C09D-4256-BCC7-2035875B6BF4}" type="pres">
      <dgm:prSet presAssocID="{7F5A9E00-2C9A-4747-B515-DA1E3A6CB57E}" presName="spacing" presStyleCnt="0"/>
      <dgm:spPr/>
    </dgm:pt>
    <dgm:pt modelId="{F0E37F3E-CC87-44D4-A552-4E090F4FEE7E}" type="pres">
      <dgm:prSet presAssocID="{78B39CA7-1E90-441D-A6EC-A4ED18FC8590}" presName="composite" presStyleCnt="0"/>
      <dgm:spPr/>
    </dgm:pt>
    <dgm:pt modelId="{6F927436-3ACA-492F-96AC-AAC43BBD2005}" type="pres">
      <dgm:prSet presAssocID="{78B39CA7-1E90-441D-A6EC-A4ED18FC8590}" presName="imgShp" presStyleLbl="fgImgPlace1" presStyleIdx="3" presStyleCnt="4"/>
      <dgm:spPr/>
    </dgm:pt>
    <dgm:pt modelId="{535B30E4-233A-4355-BB85-BEEEEAAF235E}" type="pres">
      <dgm:prSet presAssocID="{78B39CA7-1E90-441D-A6EC-A4ED18FC8590}" presName="txShp" presStyleLbl="node1" presStyleIdx="3" presStyleCnt="4">
        <dgm:presLayoutVars>
          <dgm:bulletEnabled val="1"/>
        </dgm:presLayoutVars>
      </dgm:prSet>
      <dgm:spPr/>
    </dgm:pt>
  </dgm:ptLst>
  <dgm:cxnLst>
    <dgm:cxn modelId="{9C340811-71DB-457C-9309-494BD42CF810}" srcId="{408383F4-3236-4F11-A881-128F155BA4A8}" destId="{65C3F4F7-38C8-4FA4-9376-F933F5F12B1E}" srcOrd="1" destOrd="0" parTransId="{EDFB93A9-DB58-4CEC-9C9F-4FF86FE3A237}" sibTransId="{81CFBF38-DB1F-4977-97DF-C6E337B1ED66}"/>
    <dgm:cxn modelId="{107A3311-C71B-4F89-8E34-0D634D58D925}" srcId="{408383F4-3236-4F11-A881-128F155BA4A8}" destId="{A8035255-F0B5-40CC-B62C-40236B8C92AA}" srcOrd="2" destOrd="0" parTransId="{78A9D429-3796-4D9F-8E6F-853E8D308C71}" sibTransId="{7F5A9E00-2C9A-4747-B515-DA1E3A6CB57E}"/>
    <dgm:cxn modelId="{F7E85A12-2653-414F-B789-4E8C0AA93F24}" type="presOf" srcId="{408383F4-3236-4F11-A881-128F155BA4A8}" destId="{4EE66132-E8BD-4AFF-A2D6-B56837BD7A23}" srcOrd="0" destOrd="0" presId="urn:microsoft.com/office/officeart/2005/8/layout/vList3"/>
    <dgm:cxn modelId="{B704A813-46E7-4698-B7C3-9666B1617049}" type="presOf" srcId="{A8035255-F0B5-40CC-B62C-40236B8C92AA}" destId="{F40C6734-3ED9-445D-851F-BD28B54F904E}" srcOrd="0" destOrd="0" presId="urn:microsoft.com/office/officeart/2005/8/layout/vList3"/>
    <dgm:cxn modelId="{43E72519-2399-4267-8D3C-10D7F482010A}" srcId="{408383F4-3236-4F11-A881-128F155BA4A8}" destId="{77564DFB-A82D-4753-A4FC-1E7FD1ACCD01}" srcOrd="0" destOrd="0" parTransId="{7D0F28FB-3B40-4EA0-B8B7-749BD87377A0}" sibTransId="{54E314F6-9B34-4F86-B0A5-406FD1A4B1A9}"/>
    <dgm:cxn modelId="{FB86C24D-FBF6-4BA6-8276-ED8BAD62248A}" type="presOf" srcId="{65C3F4F7-38C8-4FA4-9376-F933F5F12B1E}" destId="{E7268B5D-A23A-4CAA-8AFA-A7BBC50321DD}" srcOrd="0" destOrd="0" presId="urn:microsoft.com/office/officeart/2005/8/layout/vList3"/>
    <dgm:cxn modelId="{5EC09E4F-E664-4326-916A-0543400C791E}" type="presOf" srcId="{77564DFB-A82D-4753-A4FC-1E7FD1ACCD01}" destId="{BD7F4331-59A2-4322-99D2-F4F7DF9CE7D5}" srcOrd="0" destOrd="0" presId="urn:microsoft.com/office/officeart/2005/8/layout/vList3"/>
    <dgm:cxn modelId="{B2229BD2-AA6E-4471-B852-306F33F171CE}" srcId="{408383F4-3236-4F11-A881-128F155BA4A8}" destId="{78B39CA7-1E90-441D-A6EC-A4ED18FC8590}" srcOrd="3" destOrd="0" parTransId="{505B1C51-FBBD-4856-B96A-48ACF1212A87}" sibTransId="{163758C8-61D7-4FFD-BF4B-80BAE8436E88}"/>
    <dgm:cxn modelId="{4F289BD6-0071-480A-85B8-D8F72C0F1381}" type="presOf" srcId="{78B39CA7-1E90-441D-A6EC-A4ED18FC8590}" destId="{535B30E4-233A-4355-BB85-BEEEEAAF235E}" srcOrd="0" destOrd="0" presId="urn:microsoft.com/office/officeart/2005/8/layout/vList3"/>
    <dgm:cxn modelId="{4CAA174D-BEBF-42C8-B212-94137D63D3A8}" type="presParOf" srcId="{4EE66132-E8BD-4AFF-A2D6-B56837BD7A23}" destId="{C64DF491-4AAA-4961-96C7-A5D3D12A0825}" srcOrd="0" destOrd="0" presId="urn:microsoft.com/office/officeart/2005/8/layout/vList3"/>
    <dgm:cxn modelId="{94BF5EE2-9029-4587-93EF-40DC95E7A26F}" type="presParOf" srcId="{C64DF491-4AAA-4961-96C7-A5D3D12A0825}" destId="{86056529-E9B2-417D-9AB7-48833BB7C228}" srcOrd="0" destOrd="0" presId="urn:microsoft.com/office/officeart/2005/8/layout/vList3"/>
    <dgm:cxn modelId="{3ABF7263-9DD5-4468-B1A2-62B0DF6F8FF9}" type="presParOf" srcId="{C64DF491-4AAA-4961-96C7-A5D3D12A0825}" destId="{BD7F4331-59A2-4322-99D2-F4F7DF9CE7D5}" srcOrd="1" destOrd="0" presId="urn:microsoft.com/office/officeart/2005/8/layout/vList3"/>
    <dgm:cxn modelId="{A83C7B28-6068-42E4-B762-AAAAF4011F47}" type="presParOf" srcId="{4EE66132-E8BD-4AFF-A2D6-B56837BD7A23}" destId="{F288DBD7-2360-499A-B44F-1FCEA41BB24D}" srcOrd="1" destOrd="0" presId="urn:microsoft.com/office/officeart/2005/8/layout/vList3"/>
    <dgm:cxn modelId="{B2B98B5B-7DBD-43FC-BBB9-19FAE22D2B34}" type="presParOf" srcId="{4EE66132-E8BD-4AFF-A2D6-B56837BD7A23}" destId="{01611B87-0E66-4CB6-BB47-5B11CD509B0D}" srcOrd="2" destOrd="0" presId="urn:microsoft.com/office/officeart/2005/8/layout/vList3"/>
    <dgm:cxn modelId="{4B71B041-301E-45E1-B14E-1F4B07062BC2}" type="presParOf" srcId="{01611B87-0E66-4CB6-BB47-5B11CD509B0D}" destId="{267109A7-6AA5-4411-BDCE-CC20DACEBE8A}" srcOrd="0" destOrd="0" presId="urn:microsoft.com/office/officeart/2005/8/layout/vList3"/>
    <dgm:cxn modelId="{03E23E1D-5FAB-4EFA-BF84-C2ED38BF750D}" type="presParOf" srcId="{01611B87-0E66-4CB6-BB47-5B11CD509B0D}" destId="{E7268B5D-A23A-4CAA-8AFA-A7BBC50321DD}" srcOrd="1" destOrd="0" presId="urn:microsoft.com/office/officeart/2005/8/layout/vList3"/>
    <dgm:cxn modelId="{F251376C-A198-4670-BA5D-46A335C45334}" type="presParOf" srcId="{4EE66132-E8BD-4AFF-A2D6-B56837BD7A23}" destId="{CC7B0543-C01D-4C89-BCC9-15499803F4B1}" srcOrd="3" destOrd="0" presId="urn:microsoft.com/office/officeart/2005/8/layout/vList3"/>
    <dgm:cxn modelId="{973A8270-0842-4E85-82A0-BF9DFB6DBFE0}" type="presParOf" srcId="{4EE66132-E8BD-4AFF-A2D6-B56837BD7A23}" destId="{5DD796B9-106C-47C3-89C3-03E7422FD77C}" srcOrd="4" destOrd="0" presId="urn:microsoft.com/office/officeart/2005/8/layout/vList3"/>
    <dgm:cxn modelId="{212FF160-81C5-4CAB-A8B8-43743C0327F0}" type="presParOf" srcId="{5DD796B9-106C-47C3-89C3-03E7422FD77C}" destId="{F54497F6-D1B1-48E6-80EF-D291C39C76D1}" srcOrd="0" destOrd="0" presId="urn:microsoft.com/office/officeart/2005/8/layout/vList3"/>
    <dgm:cxn modelId="{62024393-09C4-4164-A6F1-D5BDDCEFC489}" type="presParOf" srcId="{5DD796B9-106C-47C3-89C3-03E7422FD77C}" destId="{F40C6734-3ED9-445D-851F-BD28B54F904E}" srcOrd="1" destOrd="0" presId="urn:microsoft.com/office/officeart/2005/8/layout/vList3"/>
    <dgm:cxn modelId="{57634D58-2516-438B-8FCC-76990170264C}" type="presParOf" srcId="{4EE66132-E8BD-4AFF-A2D6-B56837BD7A23}" destId="{13CC8989-C09D-4256-BCC7-2035875B6BF4}" srcOrd="5" destOrd="0" presId="urn:microsoft.com/office/officeart/2005/8/layout/vList3"/>
    <dgm:cxn modelId="{64C0B711-7D50-4539-B003-D1F5A50CD320}" type="presParOf" srcId="{4EE66132-E8BD-4AFF-A2D6-B56837BD7A23}" destId="{F0E37F3E-CC87-44D4-A552-4E090F4FEE7E}" srcOrd="6" destOrd="0" presId="urn:microsoft.com/office/officeart/2005/8/layout/vList3"/>
    <dgm:cxn modelId="{6206BE14-1A4F-4545-85FD-70E3F014F898}" type="presParOf" srcId="{F0E37F3E-CC87-44D4-A552-4E090F4FEE7E}" destId="{6F927436-3ACA-492F-96AC-AAC43BBD2005}" srcOrd="0" destOrd="0" presId="urn:microsoft.com/office/officeart/2005/8/layout/vList3"/>
    <dgm:cxn modelId="{537E9A8D-2830-47B1-893B-89EA658A889E}" type="presParOf" srcId="{F0E37F3E-CC87-44D4-A552-4E090F4FEE7E}" destId="{535B30E4-233A-4355-BB85-BEEEEAAF235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F4331-59A2-4322-99D2-F4F7DF9CE7D5}">
      <dsp:nvSpPr>
        <dsp:cNvPr id="0" name=""/>
        <dsp:cNvSpPr/>
      </dsp:nvSpPr>
      <dsp:spPr>
        <a:xfrm rot="10800000">
          <a:off x="1832941" y="3535"/>
          <a:ext cx="6139401" cy="1146201"/>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5443" tIns="45720" rIns="85344" bIns="45720" numCol="1" spcCol="1270" anchor="ctr" anchorCtr="0">
          <a:noAutofit/>
        </a:bodyPr>
        <a:lstStyle/>
        <a:p>
          <a:pPr marL="0" lvl="0" indent="0" algn="ctr" defTabSz="533400">
            <a:lnSpc>
              <a:spcPct val="90000"/>
            </a:lnSpc>
            <a:spcBef>
              <a:spcPct val="0"/>
            </a:spcBef>
            <a:spcAft>
              <a:spcPct val="35000"/>
            </a:spcAft>
            <a:buNone/>
          </a:pPr>
          <a:r>
            <a:rPr lang="es-CO" sz="1200" kern="1200"/>
            <a:t>Estudio en Convenio con la UPB para el aprovechamiento del Biogás en </a:t>
          </a:r>
          <a:r>
            <a:rPr lang="es-CO" sz="1200" b="1" kern="1200"/>
            <a:t>el Relleno La Pradera y en la Planta de Tratamiento de San Fernando</a:t>
          </a:r>
          <a:r>
            <a:rPr lang="es-CO" sz="1200" i="1" kern="1200"/>
            <a:t>. (2009)</a:t>
          </a:r>
          <a:endParaRPr lang="es-ES" sz="1200" kern="1200" dirty="0"/>
        </a:p>
      </dsp:txBody>
      <dsp:txXfrm rot="10800000">
        <a:off x="2119491" y="3535"/>
        <a:ext cx="5852851" cy="1146201"/>
      </dsp:txXfrm>
    </dsp:sp>
    <dsp:sp modelId="{86056529-E9B2-417D-9AB7-48833BB7C228}">
      <dsp:nvSpPr>
        <dsp:cNvPr id="0" name=""/>
        <dsp:cNvSpPr/>
      </dsp:nvSpPr>
      <dsp:spPr>
        <a:xfrm>
          <a:off x="1259840" y="3535"/>
          <a:ext cx="1146201" cy="1146201"/>
        </a:xfrm>
        <a:prstGeom prst="ellipse">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268B5D-A23A-4CAA-8AFA-A7BBC50321DD}">
      <dsp:nvSpPr>
        <dsp:cNvPr id="0" name=""/>
        <dsp:cNvSpPr/>
      </dsp:nvSpPr>
      <dsp:spPr>
        <a:xfrm rot="10800000">
          <a:off x="1832941" y="1491886"/>
          <a:ext cx="6139401" cy="1146201"/>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5443" tIns="45720" rIns="85344" bIns="45720" numCol="1" spcCol="1270" anchor="ctr" anchorCtr="0">
          <a:noAutofit/>
        </a:bodyPr>
        <a:lstStyle/>
        <a:p>
          <a:pPr marL="0" lvl="0" indent="0" algn="ctr" defTabSz="533400">
            <a:lnSpc>
              <a:spcPct val="90000"/>
            </a:lnSpc>
            <a:spcBef>
              <a:spcPct val="0"/>
            </a:spcBef>
            <a:spcAft>
              <a:spcPct val="35000"/>
            </a:spcAft>
            <a:buNone/>
          </a:pPr>
          <a:r>
            <a:rPr lang="es-ES" sz="1200" kern="1200"/>
            <a:t>Análisis Financiero para el Biogás generado en la PTAR San Fernando y el Relleno Sanitario La Pradera, realizado por Planeación Gas 2011</a:t>
          </a:r>
          <a:endParaRPr lang="es-ES" sz="1200" kern="1200" dirty="0"/>
        </a:p>
      </dsp:txBody>
      <dsp:txXfrm rot="10800000">
        <a:off x="2119491" y="1491886"/>
        <a:ext cx="5852851" cy="1146201"/>
      </dsp:txXfrm>
    </dsp:sp>
    <dsp:sp modelId="{267109A7-6AA5-4411-BDCE-CC20DACEBE8A}">
      <dsp:nvSpPr>
        <dsp:cNvPr id="0" name=""/>
        <dsp:cNvSpPr/>
      </dsp:nvSpPr>
      <dsp:spPr>
        <a:xfrm>
          <a:off x="1259840" y="1491886"/>
          <a:ext cx="1146201" cy="1146201"/>
        </a:xfrm>
        <a:prstGeom prst="ellipse">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0C6734-3ED9-445D-851F-BD28B54F904E}">
      <dsp:nvSpPr>
        <dsp:cNvPr id="0" name=""/>
        <dsp:cNvSpPr/>
      </dsp:nvSpPr>
      <dsp:spPr>
        <a:xfrm rot="10800000">
          <a:off x="1832941" y="2980238"/>
          <a:ext cx="6139401" cy="1265670"/>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5443" tIns="45720" rIns="85344" bIns="45720" numCol="1" spcCol="1270" anchor="ctr" anchorCtr="0">
          <a:noAutofit/>
        </a:bodyPr>
        <a:lstStyle/>
        <a:p>
          <a:pPr marL="0" lvl="0" indent="0" algn="ctr" defTabSz="533400">
            <a:lnSpc>
              <a:spcPct val="90000"/>
            </a:lnSpc>
            <a:spcBef>
              <a:spcPct val="0"/>
            </a:spcBef>
            <a:spcAft>
              <a:spcPct val="35000"/>
            </a:spcAft>
            <a:buNone/>
          </a:pPr>
          <a:r>
            <a:rPr lang="es-CO" sz="1200" kern="1200" dirty="0"/>
            <a:t>Gestión con el Gobierno Nacional para la Resolución 240 de 2017: Permite la comercialización del biometano y su </a:t>
          </a:r>
          <a:r>
            <a:rPr lang="es-CO" sz="1200" b="1" kern="1200" dirty="0"/>
            <a:t>inyección a las redes de transporte y distribución de gas </a:t>
          </a:r>
          <a:r>
            <a:rPr lang="es-CO" sz="1200" kern="1200" dirty="0"/>
            <a:t>natural y aportar a la reducción de emisiones de metano. (</a:t>
          </a:r>
          <a:r>
            <a:rPr lang="es-CO" sz="1200" i="1" kern="1200" dirty="0"/>
            <a:t>2017</a:t>
          </a:r>
          <a:r>
            <a:rPr lang="es-CO" sz="1400" i="1" kern="1200" dirty="0"/>
            <a:t>)</a:t>
          </a:r>
          <a:endParaRPr lang="es-ES" sz="1400" kern="1200" dirty="0"/>
        </a:p>
      </dsp:txBody>
      <dsp:txXfrm rot="10800000">
        <a:off x="2149358" y="2980238"/>
        <a:ext cx="5822984" cy="1265670"/>
      </dsp:txXfrm>
    </dsp:sp>
    <dsp:sp modelId="{F54497F6-D1B1-48E6-80EF-D291C39C76D1}">
      <dsp:nvSpPr>
        <dsp:cNvPr id="0" name=""/>
        <dsp:cNvSpPr/>
      </dsp:nvSpPr>
      <dsp:spPr>
        <a:xfrm>
          <a:off x="1259840" y="3039972"/>
          <a:ext cx="1146201" cy="1146201"/>
        </a:xfrm>
        <a:prstGeom prst="ellipse">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5B30E4-233A-4355-BB85-BEEEEAAF235E}">
      <dsp:nvSpPr>
        <dsp:cNvPr id="0" name=""/>
        <dsp:cNvSpPr/>
      </dsp:nvSpPr>
      <dsp:spPr>
        <a:xfrm rot="10800000">
          <a:off x="1832941" y="4588058"/>
          <a:ext cx="6139401" cy="1146201"/>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5443" tIns="45720" rIns="85344"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Trebuchet MS"/>
              <a:ea typeface="+mn-ea"/>
              <a:cs typeface="+mn-cs"/>
            </a:rPr>
            <a:t>Análisis de </a:t>
          </a:r>
          <a:r>
            <a:rPr lang="es-CO" sz="1200" b="1" kern="1200" dirty="0">
              <a:latin typeface="Trebuchet MS"/>
              <a:ea typeface="+mn-ea"/>
              <a:cs typeface="+mn-cs"/>
            </a:rPr>
            <a:t>prefactibilidad</a:t>
          </a:r>
          <a:r>
            <a:rPr lang="es-CO" sz="1200" kern="1200" dirty="0">
              <a:latin typeface="Trebuchet MS"/>
              <a:ea typeface="+mn-ea"/>
              <a:cs typeface="+mn-cs"/>
            </a:rPr>
            <a:t> para aprovechar </a:t>
          </a:r>
          <a:r>
            <a:rPr lang="es-CO" sz="1200" b="1" kern="1200" dirty="0">
              <a:latin typeface="Trebuchet MS"/>
              <a:ea typeface="+mn-ea"/>
              <a:cs typeface="+mn-cs"/>
            </a:rPr>
            <a:t>el </a:t>
          </a:r>
          <a:r>
            <a:rPr lang="es-CO" sz="1200" b="1" kern="1200" dirty="0" err="1">
              <a:latin typeface="Trebuchet MS"/>
              <a:ea typeface="+mn-ea"/>
              <a:cs typeface="+mn-cs"/>
            </a:rPr>
            <a:t>Biogas</a:t>
          </a:r>
          <a:r>
            <a:rPr lang="es-CO" sz="1200" b="1" kern="1200" dirty="0">
              <a:latin typeface="Trebuchet MS"/>
              <a:ea typeface="+mn-ea"/>
              <a:cs typeface="+mn-cs"/>
            </a:rPr>
            <a:t> de la PTAR San Fernando</a:t>
          </a:r>
          <a:r>
            <a:rPr lang="es-CO" sz="1200" kern="1200" dirty="0">
              <a:latin typeface="Trebuchet MS"/>
              <a:ea typeface="+mn-ea"/>
              <a:cs typeface="+mn-cs"/>
            </a:rPr>
            <a:t> y enriquecerlo a condición de BIOMETANO para inyectarlo a la red de Gas Natural. (2017-2018</a:t>
          </a:r>
          <a:r>
            <a:rPr lang="es-CO" sz="1400" i="1" kern="1200" dirty="0"/>
            <a:t>), </a:t>
          </a:r>
          <a:r>
            <a:rPr lang="es-CO" sz="1200" kern="1200" dirty="0">
              <a:solidFill>
                <a:prstClr val="white"/>
              </a:solidFill>
              <a:latin typeface="Trebuchet MS"/>
              <a:ea typeface="+mn-ea"/>
              <a:cs typeface="+mn-cs"/>
            </a:rPr>
            <a:t>a cargo de la VP Gas con el apoyo de I+D y el CET</a:t>
          </a:r>
          <a:endParaRPr lang="es-ES" sz="1200" kern="1200" dirty="0">
            <a:solidFill>
              <a:prstClr val="white"/>
            </a:solidFill>
            <a:latin typeface="Trebuchet MS"/>
            <a:ea typeface="+mn-ea"/>
            <a:cs typeface="+mn-cs"/>
          </a:endParaRPr>
        </a:p>
      </dsp:txBody>
      <dsp:txXfrm rot="10800000">
        <a:off x="2119491" y="4588058"/>
        <a:ext cx="5852851" cy="1146201"/>
      </dsp:txXfrm>
    </dsp:sp>
    <dsp:sp modelId="{6F927436-3ACA-492F-96AC-AAC43BBD2005}">
      <dsp:nvSpPr>
        <dsp:cNvPr id="0" name=""/>
        <dsp:cNvSpPr/>
      </dsp:nvSpPr>
      <dsp:spPr>
        <a:xfrm>
          <a:off x="1259840" y="4588058"/>
          <a:ext cx="1146201" cy="1146201"/>
        </a:xfrm>
        <a:prstGeom prst="ellipse">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84DB11-D89B-4A4D-A98F-F839C68E65F8}" type="datetimeFigureOut">
              <a:rPr lang="es-CO" smtClean="0"/>
              <a:t>24/10/2019</a:t>
            </a:fld>
            <a:endParaRPr lang="es-CO"/>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73690B-8AFA-433E-9D01-20C7B04BEB1F}" type="slidenum">
              <a:rPr lang="es-CO" smtClean="0"/>
              <a:t>‹Nº›</a:t>
            </a:fld>
            <a:endParaRPr lang="es-CO"/>
          </a:p>
        </p:txBody>
      </p:sp>
    </p:spTree>
    <p:extLst>
      <p:ext uri="{BB962C8B-B14F-4D97-AF65-F5344CB8AC3E}">
        <p14:creationId xmlns:p14="http://schemas.microsoft.com/office/powerpoint/2010/main" val="3821581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D4CE2-125C-4E5D-8DD6-510373DCB792}" type="datetimeFigureOut">
              <a:rPr lang="es-CO" smtClean="0"/>
              <a:t>24/10/2019</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792F6-465E-42BA-8608-0FF9937D72D2}" type="slidenum">
              <a:rPr lang="es-CO" smtClean="0"/>
              <a:t>‹Nº›</a:t>
            </a:fld>
            <a:endParaRPr lang="es-CO"/>
          </a:p>
        </p:txBody>
      </p:sp>
    </p:spTree>
    <p:extLst>
      <p:ext uri="{BB962C8B-B14F-4D97-AF65-F5344CB8AC3E}">
        <p14:creationId xmlns:p14="http://schemas.microsoft.com/office/powerpoint/2010/main" val="94991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2</a:t>
            </a:fld>
            <a:endParaRPr lang="es-CO" dirty="0"/>
          </a:p>
        </p:txBody>
      </p:sp>
    </p:spTree>
    <p:extLst>
      <p:ext uri="{BB962C8B-B14F-4D97-AF65-F5344CB8AC3E}">
        <p14:creationId xmlns:p14="http://schemas.microsoft.com/office/powerpoint/2010/main" val="421877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5</a:t>
            </a:fld>
            <a:endParaRPr lang="es-CO" dirty="0"/>
          </a:p>
        </p:txBody>
      </p:sp>
    </p:spTree>
    <p:extLst>
      <p:ext uri="{BB962C8B-B14F-4D97-AF65-F5344CB8AC3E}">
        <p14:creationId xmlns:p14="http://schemas.microsoft.com/office/powerpoint/2010/main" val="170272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O" altLang="es-CO" dirty="0"/>
          </a:p>
        </p:txBody>
      </p:sp>
    </p:spTree>
    <p:extLst>
      <p:ext uri="{BB962C8B-B14F-4D97-AF65-F5344CB8AC3E}">
        <p14:creationId xmlns:p14="http://schemas.microsoft.com/office/powerpoint/2010/main" val="1215189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7</a:t>
            </a:fld>
            <a:endParaRPr lang="es-CO" dirty="0"/>
          </a:p>
        </p:txBody>
      </p:sp>
    </p:spTree>
    <p:extLst>
      <p:ext uri="{BB962C8B-B14F-4D97-AF65-F5344CB8AC3E}">
        <p14:creationId xmlns:p14="http://schemas.microsoft.com/office/powerpoint/2010/main" val="1772433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Placeholder 6"/>
          <p:cNvSpPr>
            <a:spLocks noGrp="1"/>
          </p:cNvSpPr>
          <p:nvPr>
            <p:ph type="title"/>
          </p:nvPr>
        </p:nvSpPr>
        <p:spPr>
          <a:xfrm>
            <a:off x="3309258" y="2426153"/>
            <a:ext cx="3701142" cy="1637847"/>
          </a:xfrm>
          <a:prstGeom prst="rect">
            <a:avLst/>
          </a:prstGeom>
        </p:spPr>
        <p:txBody>
          <a:bodyPr vert="horz" lIns="91440" tIns="45720" rIns="91440" bIns="45720" rtlCol="0" anchor="ctr">
            <a:normAutofit/>
          </a:bodyPr>
          <a:lstStyle/>
          <a:p>
            <a:r>
              <a:rPr lang="es-CO" noProof="0" dirty="0"/>
              <a:t>Título de la presentación</a:t>
            </a:r>
          </a:p>
        </p:txBody>
      </p:sp>
    </p:spTree>
    <p:extLst>
      <p:ext uri="{BB962C8B-B14F-4D97-AF65-F5344CB8AC3E}">
        <p14:creationId xmlns:p14="http://schemas.microsoft.com/office/powerpoint/2010/main" val="1432790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32195" y="1015966"/>
            <a:ext cx="4748794" cy="4748794"/>
          </a:xfrm>
          <a:prstGeom prst="rect">
            <a:avLst/>
          </a:prstGeom>
        </p:spPr>
      </p:pic>
      <p:sp>
        <p:nvSpPr>
          <p:cNvPr id="3" name="TextBox 2"/>
          <p:cNvSpPr txBox="1"/>
          <p:nvPr userDrawn="1"/>
        </p:nvSpPr>
        <p:spPr>
          <a:xfrm>
            <a:off x="2086377" y="1703160"/>
            <a:ext cx="3593206" cy="1015663"/>
          </a:xfrm>
          <a:prstGeom prst="rect">
            <a:avLst/>
          </a:prstGeom>
          <a:noFill/>
        </p:spPr>
        <p:txBody>
          <a:bodyPr wrap="square" rtlCol="0">
            <a:normAutofit/>
          </a:bodyPr>
          <a:lstStyle/>
          <a:p>
            <a:endParaRPr lang="es-CO" sz="6000" spc="600" dirty="0">
              <a:solidFill>
                <a:schemeClr val="bg1"/>
              </a:solidFill>
              <a:latin typeface="Trebuchet MS" panose="020B0603020202020204" pitchFamily="34" charset="0"/>
            </a:endParaRPr>
          </a:p>
        </p:txBody>
      </p:sp>
      <p:sp>
        <p:nvSpPr>
          <p:cNvPr id="4" name="TextBox 3"/>
          <p:cNvSpPr txBox="1"/>
          <p:nvPr userDrawn="1"/>
        </p:nvSpPr>
        <p:spPr>
          <a:xfrm>
            <a:off x="2086377" y="2718823"/>
            <a:ext cx="3593206" cy="523220"/>
          </a:xfrm>
          <a:prstGeom prst="rect">
            <a:avLst/>
          </a:prstGeom>
          <a:noFill/>
        </p:spPr>
        <p:txBody>
          <a:bodyPr wrap="square" rtlCol="0">
            <a:normAutofit/>
          </a:bodyPr>
          <a:lstStyle/>
          <a:p>
            <a:endParaRPr lang="es-CO" sz="2800" spc="600" dirty="0">
              <a:solidFill>
                <a:schemeClr val="bg1"/>
              </a:solidFill>
              <a:latin typeface="Trebuchet MS" panose="020B0603020202020204" pitchFamily="34" charset="0"/>
            </a:endParaRPr>
          </a:p>
        </p:txBody>
      </p:sp>
      <p:sp>
        <p:nvSpPr>
          <p:cNvPr id="5" name="TextBox 4"/>
          <p:cNvSpPr txBox="1"/>
          <p:nvPr userDrawn="1"/>
        </p:nvSpPr>
        <p:spPr>
          <a:xfrm>
            <a:off x="2176530" y="3426709"/>
            <a:ext cx="3503053" cy="307777"/>
          </a:xfrm>
          <a:prstGeom prst="rect">
            <a:avLst/>
          </a:prstGeom>
          <a:noFill/>
        </p:spPr>
        <p:txBody>
          <a:bodyPr wrap="square" rtlCol="0">
            <a:normAutofit/>
          </a:bodyPr>
          <a:lstStyle/>
          <a:p>
            <a:endParaRPr lang="es-CO" sz="14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990214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7832" y="2332685"/>
            <a:ext cx="4676336" cy="2192630"/>
          </a:xfrm>
          <a:prstGeom prst="rect">
            <a:avLst/>
          </a:prstGeom>
        </p:spPr>
        <p:txBody>
          <a:bodyPr/>
          <a:lstStyle>
            <a:lvl1pPr algn="ctr">
              <a:defRPr/>
            </a:lvl1pPr>
          </a:lstStyle>
          <a:p>
            <a:r>
              <a:rPr lang="en-US" dirty="0"/>
              <a:t>¡Gracias!</a:t>
            </a:r>
            <a:endParaRPr lang="es-CO" dirty="0"/>
          </a:p>
        </p:txBody>
      </p:sp>
    </p:spTree>
    <p:extLst>
      <p:ext uri="{BB962C8B-B14F-4D97-AF65-F5344CB8AC3E}">
        <p14:creationId xmlns:p14="http://schemas.microsoft.com/office/powerpoint/2010/main" val="2178680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Diapositiva Agenda">
    <p:spTree>
      <p:nvGrpSpPr>
        <p:cNvPr id="1" name=""/>
        <p:cNvGrpSpPr/>
        <p:nvPr/>
      </p:nvGrpSpPr>
      <p:grpSpPr>
        <a:xfrm>
          <a:off x="0" y="0"/>
          <a:ext cx="0" cy="0"/>
          <a:chOff x="0" y="0"/>
          <a:chExt cx="0" cy="0"/>
        </a:xfrm>
      </p:grpSpPr>
      <p:pic>
        <p:nvPicPr>
          <p:cNvPr id="8" name="7 Imagen" descr="04_Plantilla_contenidos.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1 Título"/>
          <p:cNvSpPr>
            <a:spLocks noGrp="1"/>
          </p:cNvSpPr>
          <p:nvPr>
            <p:ph type="title" hasCustomPrompt="1"/>
          </p:nvPr>
        </p:nvSpPr>
        <p:spPr>
          <a:xfrm>
            <a:off x="623392" y="332656"/>
            <a:ext cx="10094912" cy="792088"/>
          </a:xfrm>
          <a:prstGeom prst="rect">
            <a:avLst/>
          </a:prstGeom>
        </p:spPr>
        <p:txBody>
          <a:bodyPr>
            <a:normAutofit/>
          </a:bodyPr>
          <a:lstStyle>
            <a:lvl1pPr algn="l">
              <a:defRPr sz="2800" b="1">
                <a:solidFill>
                  <a:srgbClr val="007934"/>
                </a:solidFill>
                <a:latin typeface="Trebuchet MS" pitchFamily="34" charset="0"/>
              </a:defRPr>
            </a:lvl1pPr>
          </a:lstStyle>
          <a:p>
            <a:r>
              <a:rPr lang="es-ES" dirty="0"/>
              <a:t>Título agenda </a:t>
            </a:r>
            <a:endParaRPr lang="es-CO" dirty="0"/>
          </a:p>
        </p:txBody>
      </p:sp>
      <p:sp>
        <p:nvSpPr>
          <p:cNvPr id="3" name="2 Marcador de contenido"/>
          <p:cNvSpPr>
            <a:spLocks noGrp="1"/>
          </p:cNvSpPr>
          <p:nvPr>
            <p:ph idx="1" hasCustomPrompt="1"/>
          </p:nvPr>
        </p:nvSpPr>
        <p:spPr>
          <a:xfrm>
            <a:off x="609600" y="1988841"/>
            <a:ext cx="10574965" cy="3600401"/>
          </a:xfrm>
          <a:prstGeom prst="rect">
            <a:avLst/>
          </a:prstGeom>
        </p:spPr>
        <p:txBody>
          <a:bodyPr>
            <a:normAutofit/>
          </a:bodyPr>
          <a:lstStyle>
            <a:lvl1pPr>
              <a:buFont typeface="Courier New" pitchFamily="49" charset="0"/>
              <a:buChar char="o"/>
              <a:defRPr sz="2000" b="1" baseline="0">
                <a:solidFill>
                  <a:schemeClr val="tx1">
                    <a:lumMod val="65000"/>
                    <a:lumOff val="35000"/>
                  </a:schemeClr>
                </a:solidFill>
                <a:latin typeface="Trebuchet MS" pitchFamily="34" charset="0"/>
              </a:defRPr>
            </a:lvl1pPr>
            <a:lvl2pPr>
              <a:buFont typeface="Arial" pitchFamily="34" charset="0"/>
              <a:buChar char="•"/>
              <a:defRPr sz="1600" baseline="0">
                <a:solidFill>
                  <a:schemeClr val="tx1">
                    <a:lumMod val="50000"/>
                    <a:lumOff val="50000"/>
                  </a:schemeClr>
                </a:solidFill>
                <a:latin typeface="Trebuchet MS" pitchFamily="34" charset="0"/>
              </a:defRPr>
            </a:lvl2pPr>
          </a:lstStyle>
          <a:p>
            <a:pPr lvl="0"/>
            <a:r>
              <a:rPr lang="es-ES" dirty="0"/>
              <a:t>Título subtema 1</a:t>
            </a:r>
          </a:p>
          <a:p>
            <a:pPr lvl="1"/>
            <a:r>
              <a:rPr lang="es-ES" dirty="0"/>
              <a:t>Título subtema 1.1</a:t>
            </a:r>
          </a:p>
          <a:p>
            <a:pPr lvl="1"/>
            <a:r>
              <a:rPr lang="es-ES" dirty="0"/>
              <a:t>Título subtema 1.2</a:t>
            </a:r>
          </a:p>
          <a:p>
            <a:pPr lvl="0"/>
            <a:r>
              <a:rPr lang="es-ES" dirty="0"/>
              <a:t>Título subtema 2</a:t>
            </a:r>
          </a:p>
          <a:p>
            <a:pPr lvl="1"/>
            <a:r>
              <a:rPr lang="es-ES" dirty="0"/>
              <a:t>Título subtema 2.1</a:t>
            </a:r>
          </a:p>
          <a:p>
            <a:pPr lvl="1"/>
            <a:r>
              <a:rPr lang="es-ES" dirty="0"/>
              <a:t>Título Subtema 2.2</a:t>
            </a:r>
          </a:p>
          <a:p>
            <a:pPr lvl="0"/>
            <a:r>
              <a:rPr lang="es-ES" dirty="0"/>
              <a:t>Título subtema 3</a:t>
            </a:r>
          </a:p>
          <a:p>
            <a:pPr lvl="1"/>
            <a:r>
              <a:rPr lang="es-ES" dirty="0"/>
              <a:t>Título subtema 3.1</a:t>
            </a:r>
          </a:p>
          <a:p>
            <a:pPr lvl="1"/>
            <a:r>
              <a:rPr lang="es-ES" dirty="0"/>
              <a:t>Título Subtema 3.2</a:t>
            </a:r>
            <a:endParaRPr lang="es-CO" dirty="0"/>
          </a:p>
        </p:txBody>
      </p:sp>
      <p:sp>
        <p:nvSpPr>
          <p:cNvPr id="5" name="1 Título"/>
          <p:cNvSpPr txBox="1">
            <a:spLocks/>
          </p:cNvSpPr>
          <p:nvPr userDrawn="1"/>
        </p:nvSpPr>
        <p:spPr>
          <a:xfrm>
            <a:off x="623392" y="1340768"/>
            <a:ext cx="10094912" cy="504056"/>
          </a:xfrm>
          <a:prstGeom prst="rect">
            <a:avLst/>
          </a:prstGeom>
        </p:spPr>
        <p:txBody>
          <a:bodyPr>
            <a:normAutofit/>
          </a:bodyPr>
          <a:lstStyle>
            <a:lvl1pPr algn="l">
              <a:defRPr sz="2800" b="1">
                <a:solidFill>
                  <a:srgbClr val="007934"/>
                </a:solidFill>
                <a:latin typeface="Trebuchet MS"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CO" sz="2400" b="1" i="0" u="none" strike="noStrike" kern="1200" cap="none" spc="0" normalizeH="0" baseline="0" noProof="0" dirty="0">
              <a:ln>
                <a:noFill/>
              </a:ln>
              <a:solidFill>
                <a:srgbClr val="5DBF0C"/>
              </a:solidFill>
              <a:effectLst/>
              <a:uLnTx/>
              <a:uFillTx/>
              <a:latin typeface="Trebuchet MS" pitchFamily="34" charset="0"/>
              <a:ea typeface="+mj-ea"/>
              <a:cs typeface="+mj-cs"/>
            </a:endParaRPr>
          </a:p>
        </p:txBody>
      </p:sp>
    </p:spTree>
    <p:extLst>
      <p:ext uri="{BB962C8B-B14F-4D97-AF65-F5344CB8AC3E}">
        <p14:creationId xmlns:p14="http://schemas.microsoft.com/office/powerpoint/2010/main" val="3842350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4C3FE7EB-9911-4D79-B0BB-15C049BCD739}"/>
              </a:ext>
            </a:extLst>
          </p:cNvPr>
          <p:cNvSpPr>
            <a:spLocks noGrp="1" noChangeArrowheads="1"/>
          </p:cNvSpPr>
          <p:nvPr>
            <p:ph type="sldNum" idx="10"/>
          </p:nvPr>
        </p:nvSpPr>
        <p:spPr>
          <a:ln/>
        </p:spPr>
        <p:txBody>
          <a:bodyPr/>
          <a:lstStyle>
            <a:lvl1pPr>
              <a:defRPr/>
            </a:lvl1pPr>
          </a:lstStyle>
          <a:p>
            <a:pPr>
              <a:defRPr/>
            </a:pPr>
            <a:fld id="{03721065-4B98-492E-A59F-7F3893427001}" type="slidenum">
              <a:rPr lang="es-ES" altLang="es-CO"/>
              <a:pPr>
                <a:defRPr/>
              </a:pPr>
              <a:t>‹Nº›</a:t>
            </a:fld>
            <a:endParaRPr lang="es-ES" altLang="es-CO"/>
          </a:p>
        </p:txBody>
      </p:sp>
    </p:spTree>
    <p:extLst>
      <p:ext uri="{BB962C8B-B14F-4D97-AF65-F5344CB8AC3E}">
        <p14:creationId xmlns:p14="http://schemas.microsoft.com/office/powerpoint/2010/main" val="72532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inicial">
    <p:spTree>
      <p:nvGrpSpPr>
        <p:cNvPr id="1" name=""/>
        <p:cNvGrpSpPr/>
        <p:nvPr/>
      </p:nvGrpSpPr>
      <p:grpSpPr>
        <a:xfrm>
          <a:off x="0" y="0"/>
          <a:ext cx="0" cy="0"/>
          <a:chOff x="0" y="0"/>
          <a:chExt cx="0" cy="0"/>
        </a:xfrm>
      </p:grpSpPr>
      <p:pic>
        <p:nvPicPr>
          <p:cNvPr id="7" name="6 Imagen" descr="PlantillaInicialPresentacion.jpg"/>
          <p:cNvPicPr>
            <a:picLocks noChangeAspect="1"/>
          </p:cNvPicPr>
          <p:nvPr userDrawn="1"/>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3621483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Diapositiva Agenda">
    <p:spTree>
      <p:nvGrpSpPr>
        <p:cNvPr id="1" name=""/>
        <p:cNvGrpSpPr/>
        <p:nvPr/>
      </p:nvGrpSpPr>
      <p:grpSpPr>
        <a:xfrm>
          <a:off x="0" y="0"/>
          <a:ext cx="0" cy="0"/>
          <a:chOff x="0" y="0"/>
          <a:chExt cx="0" cy="0"/>
        </a:xfrm>
      </p:grpSpPr>
      <p:pic>
        <p:nvPicPr>
          <p:cNvPr id="6" name="5 Imagen" descr="04_Plantilla_contenidos.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1 Título"/>
          <p:cNvSpPr>
            <a:spLocks noGrp="1"/>
          </p:cNvSpPr>
          <p:nvPr>
            <p:ph type="title" hasCustomPrompt="1"/>
          </p:nvPr>
        </p:nvSpPr>
        <p:spPr>
          <a:xfrm>
            <a:off x="623392" y="332656"/>
            <a:ext cx="10094912" cy="792088"/>
          </a:xfrm>
          <a:prstGeom prst="rect">
            <a:avLst/>
          </a:prstGeom>
        </p:spPr>
        <p:txBody>
          <a:bodyPr>
            <a:normAutofit/>
          </a:bodyPr>
          <a:lstStyle>
            <a:lvl1pPr algn="l">
              <a:defRPr sz="2800" b="1" baseline="0">
                <a:solidFill>
                  <a:srgbClr val="007934"/>
                </a:solidFill>
                <a:latin typeface="Trebuchet MS" pitchFamily="34" charset="0"/>
              </a:defRPr>
            </a:lvl1pPr>
          </a:lstStyle>
          <a:p>
            <a:r>
              <a:rPr lang="es-ES" dirty="0"/>
              <a:t>Agenda / Contenido </a:t>
            </a:r>
            <a:endParaRPr lang="es-CO" dirty="0"/>
          </a:p>
        </p:txBody>
      </p:sp>
      <p:sp>
        <p:nvSpPr>
          <p:cNvPr id="3" name="2 Marcador de contenido"/>
          <p:cNvSpPr>
            <a:spLocks noGrp="1"/>
          </p:cNvSpPr>
          <p:nvPr>
            <p:ph idx="1" hasCustomPrompt="1"/>
          </p:nvPr>
        </p:nvSpPr>
        <p:spPr>
          <a:xfrm>
            <a:off x="609600" y="1988841"/>
            <a:ext cx="10574965" cy="3600401"/>
          </a:xfrm>
          <a:prstGeom prst="rect">
            <a:avLst/>
          </a:prstGeom>
        </p:spPr>
        <p:txBody>
          <a:bodyPr>
            <a:normAutofit/>
          </a:bodyPr>
          <a:lstStyle>
            <a:lvl1pPr>
              <a:buFont typeface="Courier New" pitchFamily="49" charset="0"/>
              <a:buChar char="o"/>
              <a:defRPr sz="2000" b="1" baseline="0">
                <a:solidFill>
                  <a:schemeClr val="tx1">
                    <a:lumMod val="65000"/>
                    <a:lumOff val="35000"/>
                  </a:schemeClr>
                </a:solidFill>
                <a:latin typeface="Trebuchet MS" pitchFamily="34" charset="0"/>
              </a:defRPr>
            </a:lvl1pPr>
            <a:lvl2pPr>
              <a:buFont typeface="Arial" pitchFamily="34" charset="0"/>
              <a:buChar char="•"/>
              <a:defRPr sz="1600" baseline="0">
                <a:solidFill>
                  <a:schemeClr val="tx1">
                    <a:lumMod val="50000"/>
                    <a:lumOff val="50000"/>
                  </a:schemeClr>
                </a:solidFill>
                <a:latin typeface="Trebuchet MS" pitchFamily="34" charset="0"/>
              </a:defRPr>
            </a:lvl2pPr>
          </a:lstStyle>
          <a:p>
            <a:pPr lvl="0"/>
            <a:r>
              <a:rPr lang="es-ES" dirty="0"/>
              <a:t>Título subtema 1</a:t>
            </a:r>
          </a:p>
          <a:p>
            <a:pPr lvl="1"/>
            <a:r>
              <a:rPr lang="es-ES" dirty="0"/>
              <a:t>Título subtema 1.1</a:t>
            </a:r>
          </a:p>
          <a:p>
            <a:pPr lvl="1"/>
            <a:r>
              <a:rPr lang="es-ES" dirty="0"/>
              <a:t>Título subtema 1.2</a:t>
            </a:r>
          </a:p>
          <a:p>
            <a:pPr lvl="0"/>
            <a:r>
              <a:rPr lang="es-ES" dirty="0"/>
              <a:t>Título subtema 2</a:t>
            </a:r>
          </a:p>
          <a:p>
            <a:pPr lvl="1"/>
            <a:r>
              <a:rPr lang="es-ES" dirty="0"/>
              <a:t>Título subtema 2.1</a:t>
            </a:r>
          </a:p>
          <a:p>
            <a:pPr lvl="1"/>
            <a:r>
              <a:rPr lang="es-ES" dirty="0"/>
              <a:t>Título Subtema 2.2</a:t>
            </a:r>
          </a:p>
          <a:p>
            <a:pPr lvl="0"/>
            <a:r>
              <a:rPr lang="es-ES" dirty="0"/>
              <a:t>Título subtema 3</a:t>
            </a:r>
          </a:p>
          <a:p>
            <a:pPr lvl="1"/>
            <a:r>
              <a:rPr lang="es-ES" dirty="0"/>
              <a:t>Título subtema 3.1</a:t>
            </a:r>
          </a:p>
          <a:p>
            <a:pPr lvl="1"/>
            <a:r>
              <a:rPr lang="es-ES" dirty="0"/>
              <a:t>Título Subtema 3.2</a:t>
            </a:r>
            <a:endParaRPr lang="es-CO" dirty="0"/>
          </a:p>
        </p:txBody>
      </p:sp>
      <p:sp>
        <p:nvSpPr>
          <p:cNvPr id="5" name="1 Título"/>
          <p:cNvSpPr txBox="1">
            <a:spLocks/>
          </p:cNvSpPr>
          <p:nvPr userDrawn="1"/>
        </p:nvSpPr>
        <p:spPr>
          <a:xfrm>
            <a:off x="623392" y="1340768"/>
            <a:ext cx="10094912" cy="504056"/>
          </a:xfrm>
          <a:prstGeom prst="rect">
            <a:avLst/>
          </a:prstGeom>
        </p:spPr>
        <p:txBody>
          <a:bodyPr>
            <a:normAutofit/>
          </a:bodyPr>
          <a:lstStyle>
            <a:lvl1pPr algn="l">
              <a:defRPr sz="2800" b="1">
                <a:solidFill>
                  <a:srgbClr val="007934"/>
                </a:solidFill>
                <a:latin typeface="Trebuchet MS"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CO" sz="2400" b="1" i="0" u="none" strike="noStrike" kern="1200" cap="none" spc="0" normalizeH="0" baseline="0" noProof="0" dirty="0">
              <a:ln>
                <a:noFill/>
              </a:ln>
              <a:solidFill>
                <a:srgbClr val="5DBF0C"/>
              </a:solidFill>
              <a:effectLst/>
              <a:uLnTx/>
              <a:uFillTx/>
              <a:latin typeface="Trebuchet MS" pitchFamily="34" charset="0"/>
              <a:ea typeface="+mj-ea"/>
              <a:cs typeface="+mj-cs"/>
            </a:endParaRPr>
          </a:p>
        </p:txBody>
      </p:sp>
    </p:spTree>
    <p:extLst>
      <p:ext uri="{BB962C8B-B14F-4D97-AF65-F5344CB8AC3E}">
        <p14:creationId xmlns:p14="http://schemas.microsoft.com/office/powerpoint/2010/main" val="91630862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a título presentación">
    <p:spTree>
      <p:nvGrpSpPr>
        <p:cNvPr id="1" name=""/>
        <p:cNvGrpSpPr/>
        <p:nvPr/>
      </p:nvGrpSpPr>
      <p:grpSpPr>
        <a:xfrm>
          <a:off x="0" y="0"/>
          <a:ext cx="0" cy="0"/>
          <a:chOff x="0" y="0"/>
          <a:chExt cx="0" cy="0"/>
        </a:xfrm>
      </p:grpSpPr>
      <p:pic>
        <p:nvPicPr>
          <p:cNvPr id="4" name="3 Imagen" descr="04_Plantilla_contenidos.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1 Título"/>
          <p:cNvSpPr>
            <a:spLocks noGrp="1"/>
          </p:cNvSpPr>
          <p:nvPr>
            <p:ph type="title" hasCustomPrompt="1"/>
          </p:nvPr>
        </p:nvSpPr>
        <p:spPr>
          <a:xfrm>
            <a:off x="1487488" y="2780928"/>
            <a:ext cx="9025003" cy="1362075"/>
          </a:xfrm>
          <a:prstGeom prst="rect">
            <a:avLst/>
          </a:prstGeom>
        </p:spPr>
        <p:txBody>
          <a:bodyPr anchor="t"/>
          <a:lstStyle>
            <a:lvl1pPr algn="ctr">
              <a:lnSpc>
                <a:spcPts val="4000"/>
              </a:lnSpc>
              <a:defRPr lang="es-CO" sz="4000" b="1" baseline="0" dirty="0">
                <a:solidFill>
                  <a:srgbClr val="007934"/>
                </a:solidFill>
                <a:latin typeface="Trebuchet MS" pitchFamily="34" charset="0"/>
              </a:defRPr>
            </a:lvl1pPr>
          </a:lstStyle>
          <a:p>
            <a:r>
              <a:rPr lang="es-ES" dirty="0"/>
              <a:t>Título principal de la</a:t>
            </a:r>
            <a:br>
              <a:rPr lang="es-ES" dirty="0"/>
            </a:br>
            <a:r>
              <a:rPr lang="es-ES" dirty="0"/>
              <a:t>Presentación</a:t>
            </a:r>
            <a:endParaRPr lang="es-CO" dirty="0"/>
          </a:p>
        </p:txBody>
      </p:sp>
    </p:spTree>
    <p:extLst>
      <p:ext uri="{BB962C8B-B14F-4D97-AF65-F5344CB8AC3E}">
        <p14:creationId xmlns:p14="http://schemas.microsoft.com/office/powerpoint/2010/main" val="785172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a título - subtítulo">
    <p:spTree>
      <p:nvGrpSpPr>
        <p:cNvPr id="1" name=""/>
        <p:cNvGrpSpPr/>
        <p:nvPr/>
      </p:nvGrpSpPr>
      <p:grpSpPr>
        <a:xfrm>
          <a:off x="0" y="0"/>
          <a:ext cx="0" cy="0"/>
          <a:chOff x="0" y="0"/>
          <a:chExt cx="0" cy="0"/>
        </a:xfrm>
      </p:grpSpPr>
      <p:pic>
        <p:nvPicPr>
          <p:cNvPr id="8" name="7 Imagen" descr="04_Plantilla_contenidos.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1 Título"/>
          <p:cNvSpPr>
            <a:spLocks noGrp="1"/>
          </p:cNvSpPr>
          <p:nvPr>
            <p:ph type="title" hasCustomPrompt="1"/>
          </p:nvPr>
        </p:nvSpPr>
        <p:spPr>
          <a:xfrm>
            <a:off x="719403" y="1844824"/>
            <a:ext cx="5088565" cy="3384376"/>
          </a:xfrm>
          <a:prstGeom prst="rect">
            <a:avLst/>
          </a:prstGeom>
        </p:spPr>
        <p:txBody>
          <a:bodyPr/>
          <a:lstStyle>
            <a:lvl1pPr algn="just">
              <a:defRPr sz="1800">
                <a:solidFill>
                  <a:schemeClr val="tx1">
                    <a:lumMod val="65000"/>
                    <a:lumOff val="35000"/>
                  </a:schemeClr>
                </a:solidFill>
                <a:latin typeface="Trebuchet MS" pitchFamily="34" charset="0"/>
              </a:defRPr>
            </a:lvl1pPr>
          </a:lstStyle>
          <a:p>
            <a:r>
              <a:rPr lang="es-ES" dirty="0"/>
              <a:t>Texto párrafo subtema, escriba aquí la información relacionada con el subtema. Texto párrafo subtema, escriba aquí la información relacionada con el subtema. Texto párrafo subtema, escriba aquí la información relacionada con el subtema. Texto párrafo subtema, escriba aquí la información relacionada con el subtema.</a:t>
            </a:r>
            <a:endParaRPr lang="es-CO" dirty="0"/>
          </a:p>
        </p:txBody>
      </p:sp>
      <p:sp>
        <p:nvSpPr>
          <p:cNvPr id="6" name="2 Marcador de texto"/>
          <p:cNvSpPr>
            <a:spLocks noGrp="1"/>
          </p:cNvSpPr>
          <p:nvPr>
            <p:ph type="body" idx="15" hasCustomPrompt="1"/>
          </p:nvPr>
        </p:nvSpPr>
        <p:spPr>
          <a:xfrm>
            <a:off x="725355" y="1340768"/>
            <a:ext cx="10363200" cy="432048"/>
          </a:xfrm>
          <a:prstGeom prst="rect">
            <a:avLst/>
          </a:prstGeom>
        </p:spPr>
        <p:txBody>
          <a:bodyPr anchor="b"/>
          <a:lstStyle>
            <a:lvl1pPr marL="0" indent="0">
              <a:buNone/>
              <a:defRPr sz="2400" b="1" baseline="0">
                <a:solidFill>
                  <a:srgbClr val="5DBF0C"/>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Subtítulo diapositiva</a:t>
            </a:r>
          </a:p>
        </p:txBody>
      </p:sp>
      <p:sp>
        <p:nvSpPr>
          <p:cNvPr id="7" name="2 Marcador de texto"/>
          <p:cNvSpPr>
            <a:spLocks noGrp="1"/>
          </p:cNvSpPr>
          <p:nvPr>
            <p:ph type="body" idx="13" hasCustomPrompt="1"/>
          </p:nvPr>
        </p:nvSpPr>
        <p:spPr>
          <a:xfrm>
            <a:off x="719403" y="260649"/>
            <a:ext cx="10363200" cy="288032"/>
          </a:xfrm>
          <a:prstGeom prst="rect">
            <a:avLst/>
          </a:prstGeom>
        </p:spPr>
        <p:txBody>
          <a:bodyPr anchor="b"/>
          <a:lstStyle>
            <a:lvl1pPr marL="0" indent="0">
              <a:buNone/>
              <a:defRPr sz="1400" baseline="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Tema principal presentación</a:t>
            </a:r>
          </a:p>
        </p:txBody>
      </p:sp>
      <p:sp>
        <p:nvSpPr>
          <p:cNvPr id="11" name="2 Marcador de texto"/>
          <p:cNvSpPr>
            <a:spLocks noGrp="1"/>
          </p:cNvSpPr>
          <p:nvPr>
            <p:ph type="body" idx="14" hasCustomPrompt="1"/>
          </p:nvPr>
        </p:nvSpPr>
        <p:spPr>
          <a:xfrm>
            <a:off x="725355" y="548680"/>
            <a:ext cx="10363200" cy="432048"/>
          </a:xfrm>
          <a:prstGeom prst="rect">
            <a:avLst/>
          </a:prstGeom>
        </p:spPr>
        <p:txBody>
          <a:bodyPr anchor="b"/>
          <a:lstStyle>
            <a:lvl1pPr marL="0" indent="0">
              <a:buNone/>
              <a:defRPr sz="3200" b="1" baseline="0">
                <a:solidFill>
                  <a:srgbClr val="007934"/>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Título diapositiva</a:t>
            </a:r>
          </a:p>
        </p:txBody>
      </p:sp>
      <p:sp>
        <p:nvSpPr>
          <p:cNvPr id="9" name="6 Marcador de número de diapositiva"/>
          <p:cNvSpPr>
            <a:spLocks noGrp="1"/>
          </p:cNvSpPr>
          <p:nvPr>
            <p:ph type="sldNum" sz="quarter" idx="12"/>
          </p:nvPr>
        </p:nvSpPr>
        <p:spPr>
          <a:xfrm>
            <a:off x="11382451" y="6334406"/>
            <a:ext cx="809551" cy="365125"/>
          </a:xfrm>
          <a:prstGeom prst="rect">
            <a:avLst/>
          </a:prstGeom>
        </p:spPr>
        <p:txBody>
          <a:bodyPr/>
          <a:lstStyle>
            <a:lvl1pPr>
              <a:defRPr>
                <a:solidFill>
                  <a:schemeClr val="tx1">
                    <a:lumMod val="50000"/>
                    <a:lumOff val="50000"/>
                  </a:schemeClr>
                </a:solidFill>
                <a:latin typeface="Trebuchet MS" pitchFamily="34" charset="0"/>
              </a:defRPr>
            </a:lvl1pPr>
          </a:lstStyle>
          <a:p>
            <a:fld id="{6A390CAE-5A1D-442A-B9F1-736C12844423}" type="slidenum">
              <a:rPr lang="es-CO" smtClean="0"/>
              <a:pPr/>
              <a:t>‹Nº›</a:t>
            </a:fld>
            <a:endParaRPr lang="es-CO" dirty="0"/>
          </a:p>
        </p:txBody>
      </p:sp>
    </p:spTree>
    <p:extLst>
      <p:ext uri="{BB962C8B-B14F-4D97-AF65-F5344CB8AC3E}">
        <p14:creationId xmlns:p14="http://schemas.microsoft.com/office/powerpoint/2010/main" val="2624676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8" name="7 Imagen" descr="04_Plantilla_contenidos.jpg"/>
          <p:cNvPicPr>
            <a:picLocks noChangeAspect="1"/>
          </p:cNvPicPr>
          <p:nvPr userDrawn="1"/>
        </p:nvPicPr>
        <p:blipFill>
          <a:blip r:embed="rId2" cstate="print"/>
          <a:stretch>
            <a:fillRect/>
          </a:stretch>
        </p:blipFill>
        <p:spPr>
          <a:xfrm>
            <a:off x="0" y="0"/>
            <a:ext cx="12192000" cy="6858000"/>
          </a:xfrm>
          <a:prstGeom prst="rect">
            <a:avLst/>
          </a:prstGeom>
        </p:spPr>
      </p:pic>
      <p:sp>
        <p:nvSpPr>
          <p:cNvPr id="4" name="1 Título"/>
          <p:cNvSpPr>
            <a:spLocks noGrp="1"/>
          </p:cNvSpPr>
          <p:nvPr>
            <p:ph type="title" hasCustomPrompt="1"/>
          </p:nvPr>
        </p:nvSpPr>
        <p:spPr>
          <a:xfrm>
            <a:off x="623392" y="332656"/>
            <a:ext cx="10094912" cy="792088"/>
          </a:xfrm>
          <a:prstGeom prst="rect">
            <a:avLst/>
          </a:prstGeom>
        </p:spPr>
        <p:txBody>
          <a:bodyPr>
            <a:normAutofit/>
          </a:bodyPr>
          <a:lstStyle>
            <a:lvl1pPr algn="l">
              <a:defRPr sz="2800" b="1" baseline="0">
                <a:solidFill>
                  <a:srgbClr val="007934"/>
                </a:solidFill>
                <a:latin typeface="Trebuchet MS" pitchFamily="34" charset="0"/>
              </a:defRPr>
            </a:lvl1pPr>
          </a:lstStyle>
          <a:p>
            <a:r>
              <a:rPr lang="es-ES" dirty="0"/>
              <a:t>Contacto</a:t>
            </a:r>
            <a:endParaRPr lang="es-CO" dirty="0"/>
          </a:p>
        </p:txBody>
      </p:sp>
      <p:sp>
        <p:nvSpPr>
          <p:cNvPr id="5" name="2 Marcador de contenido"/>
          <p:cNvSpPr>
            <a:spLocks noGrp="1"/>
          </p:cNvSpPr>
          <p:nvPr>
            <p:ph idx="1" hasCustomPrompt="1"/>
          </p:nvPr>
        </p:nvSpPr>
        <p:spPr>
          <a:xfrm>
            <a:off x="609600" y="1463041"/>
            <a:ext cx="10574965" cy="4126201"/>
          </a:xfrm>
          <a:prstGeom prst="rect">
            <a:avLst/>
          </a:prstGeom>
        </p:spPr>
        <p:txBody>
          <a:bodyPr>
            <a:normAutofit/>
          </a:bodyPr>
          <a:lstStyle>
            <a:lvl1pPr>
              <a:buFont typeface="Courier New" pitchFamily="49" charset="0"/>
              <a:buChar char="o"/>
              <a:defRPr sz="2000" b="1" baseline="0">
                <a:solidFill>
                  <a:schemeClr val="tx1">
                    <a:lumMod val="65000"/>
                    <a:lumOff val="35000"/>
                  </a:schemeClr>
                </a:solidFill>
                <a:latin typeface="Trebuchet MS" pitchFamily="34" charset="0"/>
              </a:defRPr>
            </a:lvl1pPr>
            <a:lvl2pPr>
              <a:buFont typeface="Arial" pitchFamily="34" charset="0"/>
              <a:buChar char="•"/>
              <a:defRPr sz="1600" baseline="0">
                <a:solidFill>
                  <a:schemeClr val="tx1">
                    <a:lumMod val="50000"/>
                    <a:lumOff val="50000"/>
                  </a:schemeClr>
                </a:solidFill>
                <a:latin typeface="Trebuchet MS" pitchFamily="34" charset="0"/>
              </a:defRPr>
            </a:lvl2pPr>
          </a:lstStyle>
          <a:p>
            <a:pPr lvl="0"/>
            <a:r>
              <a:rPr lang="es-ES" dirty="0"/>
              <a:t>Nombre expositor</a:t>
            </a:r>
          </a:p>
          <a:p>
            <a:pPr marL="719138" lvl="1" indent="0">
              <a:lnSpc>
                <a:spcPct val="150000"/>
              </a:lnSpc>
              <a:buNone/>
            </a:pPr>
            <a:r>
              <a:rPr lang="es-CO" dirty="0"/>
              <a:t>correoexpositor@epm.com.co</a:t>
            </a:r>
            <a:br>
              <a:rPr lang="es-CO" dirty="0"/>
            </a:br>
            <a:r>
              <a:rPr lang="es-CO" dirty="0"/>
              <a:t>Teléfono: +57-4 380 8080 </a:t>
            </a:r>
            <a:br>
              <a:rPr lang="es-CO" dirty="0"/>
            </a:br>
            <a:r>
              <a:rPr lang="es-CO" dirty="0"/>
              <a:t>Móvil: 300 123 4567</a:t>
            </a:r>
          </a:p>
          <a:p>
            <a:pPr marL="719138" lvl="1" indent="0">
              <a:lnSpc>
                <a:spcPct val="150000"/>
              </a:lnSpc>
              <a:buNone/>
            </a:pPr>
            <a:r>
              <a:rPr lang="es-CO" dirty="0"/>
              <a:t>Fax: +57-4 265 9350 </a:t>
            </a:r>
            <a:endParaRPr lang="es-ES" dirty="0"/>
          </a:p>
        </p:txBody>
      </p:sp>
      <p:sp>
        <p:nvSpPr>
          <p:cNvPr id="6" name="1 Título"/>
          <p:cNvSpPr txBox="1">
            <a:spLocks/>
          </p:cNvSpPr>
          <p:nvPr userDrawn="1"/>
        </p:nvSpPr>
        <p:spPr>
          <a:xfrm>
            <a:off x="623392" y="1340768"/>
            <a:ext cx="10094912" cy="504056"/>
          </a:xfrm>
          <a:prstGeom prst="rect">
            <a:avLst/>
          </a:prstGeom>
        </p:spPr>
        <p:txBody>
          <a:bodyPr>
            <a:normAutofit/>
          </a:bodyPr>
          <a:lstStyle>
            <a:lvl1pPr algn="l">
              <a:defRPr sz="2800" b="1">
                <a:solidFill>
                  <a:srgbClr val="007934"/>
                </a:solidFill>
                <a:latin typeface="Trebuchet MS"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CO" sz="2400" b="1" i="0" u="none" strike="noStrike" kern="1200" cap="none" spc="0" normalizeH="0" baseline="0" noProof="0" dirty="0">
              <a:ln>
                <a:noFill/>
              </a:ln>
              <a:solidFill>
                <a:srgbClr val="5DBF0C"/>
              </a:solidFill>
              <a:effectLst/>
              <a:uLnTx/>
              <a:uFillTx/>
              <a:latin typeface="Trebuchet MS" pitchFamily="34" charset="0"/>
              <a:ea typeface="+mj-ea"/>
              <a:cs typeface="+mj-cs"/>
            </a:endParaRPr>
          </a:p>
        </p:txBody>
      </p:sp>
      <p:sp>
        <p:nvSpPr>
          <p:cNvPr id="7" name="6 Marcador de número de diapositiva"/>
          <p:cNvSpPr>
            <a:spLocks noGrp="1"/>
          </p:cNvSpPr>
          <p:nvPr>
            <p:ph type="sldNum" sz="quarter" idx="12"/>
          </p:nvPr>
        </p:nvSpPr>
        <p:spPr>
          <a:xfrm>
            <a:off x="11382451" y="6334406"/>
            <a:ext cx="809551" cy="365125"/>
          </a:xfrm>
          <a:prstGeom prst="rect">
            <a:avLst/>
          </a:prstGeom>
        </p:spPr>
        <p:txBody>
          <a:bodyPr/>
          <a:lstStyle>
            <a:lvl1pPr>
              <a:defRPr>
                <a:solidFill>
                  <a:schemeClr val="tx1">
                    <a:lumMod val="50000"/>
                    <a:lumOff val="50000"/>
                  </a:schemeClr>
                </a:solidFill>
                <a:latin typeface="Trebuchet MS" pitchFamily="34" charset="0"/>
              </a:defRPr>
            </a:lvl1pPr>
          </a:lstStyle>
          <a:p>
            <a:fld id="{6A390CAE-5A1D-442A-B9F1-736C12844423}" type="slidenum">
              <a:rPr lang="es-CO" smtClean="0"/>
              <a:pPr/>
              <a:t>‹Nº›</a:t>
            </a:fld>
            <a:endParaRPr lang="es-CO" dirty="0"/>
          </a:p>
        </p:txBody>
      </p:sp>
    </p:spTree>
    <p:extLst>
      <p:ext uri="{BB962C8B-B14F-4D97-AF65-F5344CB8AC3E}">
        <p14:creationId xmlns:p14="http://schemas.microsoft.com/office/powerpoint/2010/main" val="362219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pic>
        <p:nvPicPr>
          <p:cNvPr id="8" name="7 Imagen" descr="04_Plantilla_contenidos.jpg"/>
          <p:cNvPicPr>
            <a:picLocks noChangeAspect="1"/>
          </p:cNvPicPr>
          <p:nvPr userDrawn="1"/>
        </p:nvPicPr>
        <p:blipFill>
          <a:blip r:embed="rId2" cstate="print"/>
          <a:stretch>
            <a:fillRect/>
          </a:stretch>
        </p:blipFill>
        <p:spPr>
          <a:xfrm>
            <a:off x="0" y="0"/>
            <a:ext cx="12192000" cy="6858000"/>
          </a:xfrm>
          <a:prstGeom prst="rect">
            <a:avLst/>
          </a:prstGeom>
        </p:spPr>
      </p:pic>
      <p:sp>
        <p:nvSpPr>
          <p:cNvPr id="4" name="1 Título"/>
          <p:cNvSpPr>
            <a:spLocks noGrp="1"/>
          </p:cNvSpPr>
          <p:nvPr>
            <p:ph type="title" hasCustomPrompt="1"/>
          </p:nvPr>
        </p:nvSpPr>
        <p:spPr>
          <a:xfrm>
            <a:off x="623392" y="332656"/>
            <a:ext cx="10094912" cy="792088"/>
          </a:xfrm>
          <a:prstGeom prst="rect">
            <a:avLst/>
          </a:prstGeom>
        </p:spPr>
        <p:txBody>
          <a:bodyPr>
            <a:normAutofit/>
          </a:bodyPr>
          <a:lstStyle>
            <a:lvl1pPr algn="l">
              <a:defRPr sz="2800" b="1" baseline="0">
                <a:solidFill>
                  <a:srgbClr val="007934"/>
                </a:solidFill>
                <a:latin typeface="Trebuchet MS" pitchFamily="34" charset="0"/>
              </a:defRPr>
            </a:lvl1pPr>
          </a:lstStyle>
          <a:p>
            <a:r>
              <a:rPr lang="es-ES" dirty="0"/>
              <a:t>Bibliografía / </a:t>
            </a:r>
            <a:r>
              <a:rPr lang="es-ES" dirty="0" err="1"/>
              <a:t>cibergrafía</a:t>
            </a:r>
            <a:r>
              <a:rPr lang="es-ES" dirty="0"/>
              <a:t> / créditos</a:t>
            </a:r>
            <a:endParaRPr lang="es-CO" dirty="0"/>
          </a:p>
        </p:txBody>
      </p:sp>
      <p:sp>
        <p:nvSpPr>
          <p:cNvPr id="5" name="2 Marcador de contenido"/>
          <p:cNvSpPr>
            <a:spLocks noGrp="1"/>
          </p:cNvSpPr>
          <p:nvPr>
            <p:ph idx="1" hasCustomPrompt="1"/>
          </p:nvPr>
        </p:nvSpPr>
        <p:spPr>
          <a:xfrm>
            <a:off x="609600" y="1463041"/>
            <a:ext cx="10574965" cy="4126201"/>
          </a:xfrm>
          <a:prstGeom prst="rect">
            <a:avLst/>
          </a:prstGeom>
        </p:spPr>
        <p:txBody>
          <a:bodyPr>
            <a:normAutofit/>
          </a:bodyPr>
          <a:lstStyle>
            <a:lvl1pPr>
              <a:buFont typeface="Courier New" pitchFamily="49" charset="0"/>
              <a:buChar char="o"/>
              <a:defRPr sz="2000" b="1" baseline="0">
                <a:solidFill>
                  <a:schemeClr val="tx1">
                    <a:lumMod val="65000"/>
                    <a:lumOff val="35000"/>
                  </a:schemeClr>
                </a:solidFill>
                <a:latin typeface="Trebuchet MS" pitchFamily="34" charset="0"/>
              </a:defRPr>
            </a:lvl1pPr>
            <a:lvl2pPr>
              <a:buFont typeface="Arial" pitchFamily="34" charset="0"/>
              <a:buChar char="•"/>
              <a:defRPr sz="1600" baseline="0">
                <a:solidFill>
                  <a:schemeClr val="tx1">
                    <a:lumMod val="50000"/>
                    <a:lumOff val="50000"/>
                  </a:schemeClr>
                </a:solidFill>
                <a:latin typeface="Trebuchet MS" pitchFamily="34" charset="0"/>
              </a:defRPr>
            </a:lvl2pPr>
          </a:lstStyle>
          <a:p>
            <a:pPr lvl="0"/>
            <a:r>
              <a:rPr lang="es-ES" dirty="0"/>
              <a:t>Nombre libro</a:t>
            </a:r>
          </a:p>
          <a:p>
            <a:pPr lvl="1"/>
            <a:r>
              <a:rPr lang="es-ES" dirty="0"/>
              <a:t>Autor / Edición  / página / </a:t>
            </a:r>
          </a:p>
          <a:p>
            <a:pPr lvl="0"/>
            <a:r>
              <a:rPr lang="es-ES" dirty="0"/>
              <a:t>Nombre sitio web</a:t>
            </a:r>
          </a:p>
          <a:p>
            <a:pPr lvl="1"/>
            <a:r>
              <a:rPr lang="es-ES" dirty="0"/>
              <a:t>Enlace / fecha</a:t>
            </a:r>
          </a:p>
          <a:p>
            <a:pPr lvl="0"/>
            <a:r>
              <a:rPr lang="es-ES" dirty="0"/>
              <a:t>Colaboradores</a:t>
            </a:r>
          </a:p>
          <a:p>
            <a:pPr lvl="1"/>
            <a:r>
              <a:rPr lang="es-CO" dirty="0"/>
              <a:t>Nombre colaborador</a:t>
            </a:r>
          </a:p>
        </p:txBody>
      </p:sp>
      <p:sp>
        <p:nvSpPr>
          <p:cNvPr id="6" name="1 Título"/>
          <p:cNvSpPr txBox="1">
            <a:spLocks/>
          </p:cNvSpPr>
          <p:nvPr userDrawn="1"/>
        </p:nvSpPr>
        <p:spPr>
          <a:xfrm>
            <a:off x="623392" y="1340768"/>
            <a:ext cx="10094912" cy="504056"/>
          </a:xfrm>
          <a:prstGeom prst="rect">
            <a:avLst/>
          </a:prstGeom>
        </p:spPr>
        <p:txBody>
          <a:bodyPr>
            <a:normAutofit/>
          </a:bodyPr>
          <a:lstStyle>
            <a:lvl1pPr algn="l">
              <a:defRPr sz="2800" b="1">
                <a:solidFill>
                  <a:srgbClr val="007934"/>
                </a:solidFill>
                <a:latin typeface="Trebuchet MS"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CO" sz="2400" b="1" i="0" u="none" strike="noStrike" kern="1200" cap="none" spc="0" normalizeH="0" baseline="0" noProof="0" dirty="0">
              <a:ln>
                <a:noFill/>
              </a:ln>
              <a:solidFill>
                <a:srgbClr val="5DBF0C"/>
              </a:solidFill>
              <a:effectLst/>
              <a:uLnTx/>
              <a:uFillTx/>
              <a:latin typeface="Trebuchet MS" pitchFamily="34" charset="0"/>
              <a:ea typeface="+mj-ea"/>
              <a:cs typeface="+mj-cs"/>
            </a:endParaRPr>
          </a:p>
        </p:txBody>
      </p:sp>
      <p:sp>
        <p:nvSpPr>
          <p:cNvPr id="7" name="6 Marcador de número de diapositiva"/>
          <p:cNvSpPr>
            <a:spLocks noGrp="1"/>
          </p:cNvSpPr>
          <p:nvPr>
            <p:ph type="sldNum" sz="quarter" idx="12"/>
          </p:nvPr>
        </p:nvSpPr>
        <p:spPr>
          <a:xfrm>
            <a:off x="11382451" y="6334406"/>
            <a:ext cx="809551" cy="365125"/>
          </a:xfrm>
          <a:prstGeom prst="rect">
            <a:avLst/>
          </a:prstGeom>
        </p:spPr>
        <p:txBody>
          <a:bodyPr/>
          <a:lstStyle>
            <a:lvl1pPr>
              <a:defRPr>
                <a:solidFill>
                  <a:schemeClr val="tx1">
                    <a:lumMod val="50000"/>
                    <a:lumOff val="50000"/>
                  </a:schemeClr>
                </a:solidFill>
                <a:latin typeface="Trebuchet MS" pitchFamily="34" charset="0"/>
              </a:defRPr>
            </a:lvl1pPr>
          </a:lstStyle>
          <a:p>
            <a:fld id="{6A390CAE-5A1D-442A-B9F1-736C12844423}" type="slidenum">
              <a:rPr lang="es-CO" smtClean="0"/>
              <a:pPr/>
              <a:t>‹Nº›</a:t>
            </a:fld>
            <a:endParaRPr lang="es-CO" dirty="0"/>
          </a:p>
        </p:txBody>
      </p:sp>
    </p:spTree>
    <p:extLst>
      <p:ext uri="{BB962C8B-B14F-4D97-AF65-F5344CB8AC3E}">
        <p14:creationId xmlns:p14="http://schemas.microsoft.com/office/powerpoint/2010/main" val="1144447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87950" y="486771"/>
            <a:ext cx="685608" cy="685608"/>
          </a:xfrm>
          <a:prstGeom prst="rect">
            <a:avLst/>
          </a:prstGeom>
        </p:spPr>
      </p:pic>
    </p:spTree>
    <p:extLst>
      <p:ext uri="{BB962C8B-B14F-4D97-AF65-F5344CB8AC3E}">
        <p14:creationId xmlns:p14="http://schemas.microsoft.com/office/powerpoint/2010/main" val="517199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a agradecimiento">
    <p:spTree>
      <p:nvGrpSpPr>
        <p:cNvPr id="1" name=""/>
        <p:cNvGrpSpPr/>
        <p:nvPr/>
      </p:nvGrpSpPr>
      <p:grpSpPr>
        <a:xfrm>
          <a:off x="0" y="0"/>
          <a:ext cx="0" cy="0"/>
          <a:chOff x="0" y="0"/>
          <a:chExt cx="0" cy="0"/>
        </a:xfrm>
      </p:grpSpPr>
      <p:pic>
        <p:nvPicPr>
          <p:cNvPr id="3" name="2 Imagen" descr="08_Agradecimiento.jpg"/>
          <p:cNvPicPr>
            <a:picLocks noChangeAspect="1"/>
          </p:cNvPicPr>
          <p:nvPr userDrawn="1"/>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394036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parado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036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4" y="-1"/>
            <a:ext cx="12186045" cy="6861351"/>
          </a:xfrm>
          <a:prstGeom prst="rect">
            <a:avLst/>
          </a:prstGeom>
        </p:spPr>
      </p:pic>
    </p:spTree>
    <p:extLst>
      <p:ext uri="{BB962C8B-B14F-4D97-AF65-F5344CB8AC3E}">
        <p14:creationId xmlns:p14="http://schemas.microsoft.com/office/powerpoint/2010/main" val="171980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87950" y="486771"/>
            <a:ext cx="685608" cy="685608"/>
          </a:xfrm>
          <a:prstGeom prst="rect">
            <a:avLst/>
          </a:prstGeom>
        </p:spPr>
      </p:pic>
    </p:spTree>
    <p:extLst>
      <p:ext uri="{BB962C8B-B14F-4D97-AF65-F5344CB8AC3E}">
        <p14:creationId xmlns:p14="http://schemas.microsoft.com/office/powerpoint/2010/main" val="160745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13"/>
          <p:cNvSpPr>
            <a:spLocks noGrp="1"/>
          </p:cNvSpPr>
          <p:nvPr>
            <p:ph sz="quarter" idx="10"/>
          </p:nvPr>
        </p:nvSpPr>
        <p:spPr>
          <a:xfrm>
            <a:off x="674688" y="2128838"/>
            <a:ext cx="10833100" cy="4202112"/>
          </a:xfrm>
          <a:prstGeom prst="rect">
            <a:avLst/>
          </a:prstGeom>
        </p:spPr>
        <p:txBody>
          <a:bodyPr>
            <a:normAutofit/>
          </a:bodyPr>
          <a:lstStyle>
            <a:lvl1pPr>
              <a:defRPr kumimoji="0" lang="en-US" b="0" i="0" u="none" strike="noStrike" cap="none" spc="0" normalizeH="0" baseline="0" smtClean="0">
                <a:ln>
                  <a:noFill/>
                </a:ln>
                <a:solidFill>
                  <a:srgbClr val="92D050"/>
                </a:solidFill>
                <a:effectLst/>
                <a:uLnTx/>
                <a:uFillTx/>
                <a:latin typeface="Trebuchet MS" panose="020B0603020202020204"/>
              </a:defRPr>
            </a:lvl1pPr>
            <a:lvl2pPr>
              <a:defRPr lang="en-US" smtClean="0">
                <a:solidFill>
                  <a:schemeClr val="bg2">
                    <a:lumMod val="50000"/>
                  </a:schemeClr>
                </a:solidFill>
              </a:defRPr>
            </a:lvl2pPr>
            <a:lvl3pPr>
              <a:defRPr lang="en-US" smtClean="0">
                <a:solidFill>
                  <a:schemeClr val="bg2">
                    <a:lumMod val="50000"/>
                  </a:schemeClr>
                </a:solidFill>
              </a:defRPr>
            </a:lvl3pPr>
            <a:lvl4pPr>
              <a:defRPr lang="en-US" smtClean="0">
                <a:solidFill>
                  <a:schemeClr val="bg2">
                    <a:lumMod val="50000"/>
                  </a:schemeClr>
                </a:solidFill>
              </a:defRPr>
            </a:lvl4pPr>
            <a:lvl5pPr>
              <a:defRPr lang="es-CO">
                <a:solidFill>
                  <a:schemeClr val="bg2">
                    <a:lumMod val="50000"/>
                  </a:schemeClr>
                </a:solidFill>
              </a:defRPr>
            </a:lvl5pPr>
          </a:lstStyle>
          <a:p>
            <a:pPr marR="0" lvl="0" fontAlgn="auto">
              <a:spcAft>
                <a:spcPts val="0"/>
              </a:spcAft>
              <a:buClrTx/>
              <a:buSzTx/>
              <a:tabLst/>
            </a:pPr>
            <a:r>
              <a:rPr lang="es-CO" noProof="0" dirty="0" err="1"/>
              <a:t>Click</a:t>
            </a:r>
            <a:r>
              <a:rPr lang="es-CO" noProof="0" dirty="0"/>
              <a:t> to </a:t>
            </a:r>
            <a:r>
              <a:rPr lang="es-CO" noProof="0" dirty="0" err="1"/>
              <a:t>edit</a:t>
            </a:r>
            <a:r>
              <a:rPr lang="es-CO" noProof="0" dirty="0"/>
              <a:t> Master </a:t>
            </a:r>
            <a:r>
              <a:rPr lang="es-CO" noProof="0" dirty="0" err="1"/>
              <a:t>text</a:t>
            </a:r>
            <a:r>
              <a:rPr lang="es-CO" noProof="0" dirty="0"/>
              <a:t> </a:t>
            </a:r>
            <a:r>
              <a:rPr lang="es-CO" noProof="0" dirty="0" err="1"/>
              <a:t>styles</a:t>
            </a:r>
            <a:endParaRPr lang="es-CO" noProof="0" dirty="0"/>
          </a:p>
          <a:p>
            <a:pPr lvl="1"/>
            <a:r>
              <a:rPr lang="es-CO" noProof="0" dirty="0" err="1"/>
              <a:t>Second</a:t>
            </a:r>
            <a:r>
              <a:rPr lang="es-CO" noProof="0" dirty="0"/>
              <a:t> </a:t>
            </a:r>
            <a:r>
              <a:rPr lang="es-CO" noProof="0" dirty="0" err="1"/>
              <a:t>level</a:t>
            </a:r>
            <a:endParaRPr lang="es-CO" noProof="0" dirty="0"/>
          </a:p>
          <a:p>
            <a:pPr lvl="2"/>
            <a:r>
              <a:rPr lang="es-CO" noProof="0" dirty="0" err="1"/>
              <a:t>Third</a:t>
            </a:r>
            <a:r>
              <a:rPr lang="es-CO" noProof="0" dirty="0"/>
              <a:t> </a:t>
            </a:r>
            <a:r>
              <a:rPr lang="es-CO" noProof="0" dirty="0" err="1"/>
              <a:t>level</a:t>
            </a:r>
            <a:endParaRPr lang="es-CO" noProof="0" dirty="0"/>
          </a:p>
          <a:p>
            <a:pPr lvl="3"/>
            <a:r>
              <a:rPr lang="es-CO" noProof="0" dirty="0" err="1"/>
              <a:t>Fourth</a:t>
            </a:r>
            <a:r>
              <a:rPr lang="es-CO" noProof="0" dirty="0"/>
              <a:t> </a:t>
            </a:r>
            <a:r>
              <a:rPr lang="es-CO" noProof="0" dirty="0" err="1"/>
              <a:t>level</a:t>
            </a:r>
            <a:endParaRPr lang="es-CO" noProof="0" dirty="0"/>
          </a:p>
          <a:p>
            <a:pPr lvl="4"/>
            <a:r>
              <a:rPr lang="es-CO" noProof="0" dirty="0" err="1"/>
              <a:t>Fifth</a:t>
            </a:r>
            <a:r>
              <a:rPr lang="es-CO" noProof="0" dirty="0"/>
              <a:t> </a:t>
            </a:r>
            <a:r>
              <a:rPr lang="es-CO" noProof="0" dirty="0" err="1"/>
              <a:t>level</a:t>
            </a:r>
            <a:endParaRPr lang="es-CO" noProof="0" dirty="0"/>
          </a:p>
        </p:txBody>
      </p:sp>
      <p:sp>
        <p:nvSpPr>
          <p:cNvPr id="9" name="Text Placeholder 8"/>
          <p:cNvSpPr>
            <a:spLocks noGrp="1"/>
          </p:cNvSpPr>
          <p:nvPr>
            <p:ph type="body" sz="quarter" idx="11"/>
          </p:nvPr>
        </p:nvSpPr>
        <p:spPr>
          <a:xfrm>
            <a:off x="957263" y="182563"/>
            <a:ext cx="8144534" cy="844379"/>
          </a:xfrm>
          <a:prstGeom prst="rect">
            <a:avLst/>
          </a:prstGeom>
        </p:spPr>
        <p:txBody>
          <a:bodyPr wrap="square">
            <a:normAutofit/>
          </a:bodyPr>
          <a:lstStyle>
            <a:lvl1pPr marL="0" indent="0">
              <a:buNone/>
              <a:defRPr sz="5400">
                <a:solidFill>
                  <a:srgbClr val="92D050"/>
                </a:solidFill>
              </a:defRPr>
            </a:lvl1pPr>
            <a:lvl2pPr marL="457200" indent="0">
              <a:buNone/>
              <a:defRPr>
                <a:solidFill>
                  <a:srgbClr val="92D050"/>
                </a:solidFill>
              </a:defRPr>
            </a:lvl2pPr>
            <a:lvl3pPr marL="914400" indent="0">
              <a:buNone/>
              <a:defRPr>
                <a:solidFill>
                  <a:srgbClr val="92D050"/>
                </a:solidFill>
              </a:defRPr>
            </a:lvl3pPr>
            <a:lvl4pPr marL="1371600" indent="0">
              <a:buNone/>
              <a:defRPr>
                <a:solidFill>
                  <a:srgbClr val="92D050"/>
                </a:solidFill>
              </a:defRPr>
            </a:lvl4pPr>
            <a:lvl5pPr marL="1828800" indent="0">
              <a:buNone/>
              <a:defRPr>
                <a:solidFill>
                  <a:srgbClr val="92D050"/>
                </a:solidFill>
              </a:defRPr>
            </a:lvl5pPr>
          </a:lstStyle>
          <a:p>
            <a:pPr lvl="0"/>
            <a:r>
              <a:rPr lang="es-CO" noProof="0" dirty="0" err="1"/>
              <a:t>Click</a:t>
            </a:r>
            <a:r>
              <a:rPr lang="es-CO" noProof="0" dirty="0"/>
              <a:t> to </a:t>
            </a:r>
            <a:r>
              <a:rPr lang="es-CO" noProof="0" dirty="0" err="1"/>
              <a:t>edit</a:t>
            </a:r>
            <a:r>
              <a:rPr lang="es-CO" noProof="0" dirty="0"/>
              <a:t> Master </a:t>
            </a:r>
            <a:r>
              <a:rPr lang="es-CO" noProof="0" dirty="0" err="1"/>
              <a:t>text</a:t>
            </a:r>
            <a:r>
              <a:rPr lang="es-CO" noProof="0" dirty="0"/>
              <a:t> </a:t>
            </a:r>
            <a:r>
              <a:rPr lang="es-CO" noProof="0" dirty="0" err="1"/>
              <a:t>styles</a:t>
            </a:r>
            <a:endParaRPr lang="es-CO" noProof="0" dirty="0"/>
          </a:p>
          <a:p>
            <a:pPr lvl="0"/>
            <a:endParaRPr lang="en-US" dirty="0"/>
          </a:p>
        </p:txBody>
      </p:sp>
      <p:sp>
        <p:nvSpPr>
          <p:cNvPr id="10" name="Text Placeholder 8"/>
          <p:cNvSpPr>
            <a:spLocks noGrp="1"/>
          </p:cNvSpPr>
          <p:nvPr>
            <p:ph type="body" sz="quarter" idx="12"/>
          </p:nvPr>
        </p:nvSpPr>
        <p:spPr>
          <a:xfrm>
            <a:off x="957263" y="1155700"/>
            <a:ext cx="8144534" cy="844379"/>
          </a:xfrm>
          <a:prstGeom prst="rect">
            <a:avLst/>
          </a:prstGeom>
        </p:spPr>
        <p:txBody>
          <a:bodyPr wrap="square">
            <a:normAutofit/>
          </a:bodyPr>
          <a:lstStyle>
            <a:lvl1pPr marL="0" indent="0">
              <a:buNone/>
              <a:defRPr sz="3600">
                <a:solidFill>
                  <a:schemeClr val="bg2">
                    <a:lumMod val="75000"/>
                  </a:schemeClr>
                </a:solidFill>
              </a:defRPr>
            </a:lvl1pPr>
            <a:lvl2pPr marL="457200" indent="0">
              <a:buNone/>
              <a:defRPr>
                <a:solidFill>
                  <a:srgbClr val="92D050"/>
                </a:solidFill>
              </a:defRPr>
            </a:lvl2pPr>
            <a:lvl3pPr marL="914400" indent="0">
              <a:buNone/>
              <a:defRPr>
                <a:solidFill>
                  <a:srgbClr val="92D050"/>
                </a:solidFill>
              </a:defRPr>
            </a:lvl3pPr>
            <a:lvl4pPr marL="1371600" indent="0">
              <a:buNone/>
              <a:defRPr>
                <a:solidFill>
                  <a:srgbClr val="92D050"/>
                </a:solidFill>
              </a:defRPr>
            </a:lvl4pPr>
            <a:lvl5pPr marL="1828800" indent="0">
              <a:buNone/>
              <a:defRPr>
                <a:solidFill>
                  <a:srgbClr val="92D050"/>
                </a:solidFill>
              </a:defRPr>
            </a:lvl5pPr>
          </a:lstStyle>
          <a:p>
            <a:pPr lvl="0"/>
            <a:r>
              <a:rPr lang="es-CO" noProof="0" dirty="0" err="1"/>
              <a:t>Click</a:t>
            </a:r>
            <a:r>
              <a:rPr lang="es-CO" noProof="0" dirty="0"/>
              <a:t> to </a:t>
            </a:r>
            <a:r>
              <a:rPr lang="es-CO" noProof="0" dirty="0" err="1"/>
              <a:t>edit</a:t>
            </a:r>
            <a:r>
              <a:rPr lang="es-CO" noProof="0" dirty="0"/>
              <a:t> Master </a:t>
            </a:r>
            <a:r>
              <a:rPr lang="es-CO" noProof="0" dirty="0" err="1"/>
              <a:t>text</a:t>
            </a:r>
            <a:r>
              <a:rPr lang="es-CO" noProof="0" dirty="0"/>
              <a:t> </a:t>
            </a:r>
            <a:r>
              <a:rPr lang="es-CO" noProof="0" dirty="0" err="1"/>
              <a:t>styles</a:t>
            </a:r>
            <a:endParaRPr lang="es-CO" noProof="0" dirty="0"/>
          </a:p>
          <a:p>
            <a:pPr lvl="0"/>
            <a:endParaRPr lang="en-US" dirty="0"/>
          </a:p>
        </p:txBody>
      </p:sp>
    </p:spTree>
    <p:extLst>
      <p:ext uri="{BB962C8B-B14F-4D97-AF65-F5344CB8AC3E}">
        <p14:creationId xmlns:p14="http://schemas.microsoft.com/office/powerpoint/2010/main" val="134935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87950" y="486771"/>
            <a:ext cx="685608" cy="685608"/>
          </a:xfrm>
          <a:prstGeom prst="rect">
            <a:avLst/>
          </a:prstGeom>
        </p:spPr>
      </p:pic>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45120" y="6621995"/>
            <a:ext cx="3508255" cy="237744"/>
          </a:xfrm>
          <a:prstGeom prst="rect">
            <a:avLst/>
          </a:prstGeom>
        </p:spPr>
      </p:pic>
    </p:spTree>
    <p:extLst>
      <p:ext uri="{BB962C8B-B14F-4D97-AF65-F5344CB8AC3E}">
        <p14:creationId xmlns:p14="http://schemas.microsoft.com/office/powerpoint/2010/main" val="4211764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87950" y="486771"/>
            <a:ext cx="685608" cy="685608"/>
          </a:xfrm>
          <a:prstGeom prst="rect">
            <a:avLst/>
          </a:prstGeom>
        </p:spPr>
      </p:pic>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45120" y="6621995"/>
            <a:ext cx="3508255" cy="237744"/>
          </a:xfrm>
          <a:prstGeom prst="rect">
            <a:avLst/>
          </a:prstGeom>
        </p:spPr>
      </p:pic>
      <p:pic>
        <p:nvPicPr>
          <p:cNvPr id="4"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539876" y="1006477"/>
            <a:ext cx="4748794" cy="4748794"/>
          </a:xfrm>
          <a:prstGeom prst="rect">
            <a:avLst/>
          </a:prstGeom>
        </p:spPr>
      </p:pic>
    </p:spTree>
    <p:extLst>
      <p:ext uri="{BB962C8B-B14F-4D97-AF65-F5344CB8AC3E}">
        <p14:creationId xmlns:p14="http://schemas.microsoft.com/office/powerpoint/2010/main" val="138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ection Header">
    <p:bg>
      <p:bgPr>
        <a:blipFill dpi="0" rotWithShape="1">
          <a:blip r:embed="rId2" cstate="email">
            <a:lum/>
            <a:extLst>
              <a:ext uri="{28A0092B-C50C-407E-A947-70E740481C1C}">
                <a14:useLocalDpi xmlns:a14="http://schemas.microsoft.com/office/drawing/2010/main"/>
              </a:ext>
            </a:extLst>
          </a:blip>
          <a:srcRect/>
          <a:stretch>
            <a:fillRect t="-5000" b="-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87950" y="486771"/>
            <a:ext cx="685608" cy="685608"/>
          </a:xfrm>
          <a:prstGeom prst="rect">
            <a:avLst/>
          </a:prstGeom>
        </p:spPr>
      </p:pic>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45120" y="6621995"/>
            <a:ext cx="3508255" cy="237744"/>
          </a:xfrm>
          <a:prstGeom prst="rect">
            <a:avLst/>
          </a:prstGeom>
        </p:spPr>
      </p:pic>
      <p:pic>
        <p:nvPicPr>
          <p:cNvPr id="4"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681960" y="637070"/>
            <a:ext cx="4748794" cy="4748794"/>
          </a:xfrm>
          <a:prstGeom prst="rect">
            <a:avLst/>
          </a:prstGeom>
        </p:spPr>
      </p:pic>
    </p:spTree>
    <p:extLst>
      <p:ext uri="{BB962C8B-B14F-4D97-AF65-F5344CB8AC3E}">
        <p14:creationId xmlns:p14="http://schemas.microsoft.com/office/powerpoint/2010/main" val="202766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011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554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3309258" y="2426153"/>
            <a:ext cx="3701142" cy="1637847"/>
          </a:xfrm>
          <a:prstGeom prst="rect">
            <a:avLst/>
          </a:prstGeom>
        </p:spPr>
        <p:txBody>
          <a:bodyPr vert="horz" lIns="91440" tIns="45720" rIns="91440" bIns="45720" rtlCol="0" anchor="ctr">
            <a:normAutofit/>
          </a:bodyPr>
          <a:lstStyle/>
          <a:p>
            <a:r>
              <a:rPr lang="es-CO" noProof="0" dirty="0"/>
              <a:t>Título de la presentación</a:t>
            </a:r>
          </a:p>
        </p:txBody>
      </p:sp>
    </p:spTree>
    <p:extLst>
      <p:ext uri="{BB962C8B-B14F-4D97-AF65-F5344CB8AC3E}">
        <p14:creationId xmlns:p14="http://schemas.microsoft.com/office/powerpoint/2010/main" val="39061477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4" r:id="rId4"/>
    <p:sldLayoutId id="2147483660" r:id="rId5"/>
    <p:sldLayoutId id="2147483662" r:id="rId6"/>
    <p:sldLayoutId id="2147483663" r:id="rId7"/>
    <p:sldLayoutId id="2147483661" r:id="rId8"/>
    <p:sldLayoutId id="2147483651" r:id="rId9"/>
    <p:sldLayoutId id="2147483655" r:id="rId10"/>
    <p:sldLayoutId id="2147483653" r:id="rId11"/>
    <p:sldLayoutId id="2147483666" r:id="rId12"/>
    <p:sldLayoutId id="2147483667" r:id="rId13"/>
  </p:sldLayoutIdLst>
  <p:txStyles>
    <p:titleStyle>
      <a:lvl1pPr algn="l" defTabSz="914400" rtl="0" eaLnBrk="1" latinLnBrk="0" hangingPunct="1">
        <a:lnSpc>
          <a:spcPct val="90000"/>
        </a:lnSpc>
        <a:spcBef>
          <a:spcPct val="0"/>
        </a:spcBef>
        <a:buNone/>
        <a:defRPr lang="es-CO" sz="3200" kern="1200" baseline="0">
          <a:solidFill>
            <a:srgbClr val="92D050"/>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250793"/>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emf"/><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6115" y="1781236"/>
            <a:ext cx="8799486" cy="3337173"/>
          </a:xfrm>
          <a:prstGeom prst="rect">
            <a:avLst/>
          </a:prstGeom>
          <a:noFill/>
        </p:spPr>
        <p:txBody>
          <a:bodyPr wrap="square" rtlCol="0">
            <a:noAutofit/>
          </a:bodyPr>
          <a:lstStyle/>
          <a:p>
            <a:r>
              <a:rPr lang="es-CO" sz="5400" b="1" spc="600" dirty="0">
                <a:solidFill>
                  <a:srgbClr val="57BE0A"/>
                </a:solidFill>
                <a:latin typeface="+mj-lt"/>
                <a:cs typeface="Arial" panose="020B0604020202020204" pitchFamily="34" charset="0"/>
              </a:rPr>
              <a:t>APROVECHAMIENTO BIOGÁS</a:t>
            </a:r>
          </a:p>
        </p:txBody>
      </p:sp>
      <p:sp>
        <p:nvSpPr>
          <p:cNvPr id="4" name="TextBox 3"/>
          <p:cNvSpPr txBox="1"/>
          <p:nvPr/>
        </p:nvSpPr>
        <p:spPr>
          <a:xfrm>
            <a:off x="2117558" y="4352057"/>
            <a:ext cx="8133347" cy="369332"/>
          </a:xfrm>
          <a:prstGeom prst="rect">
            <a:avLst/>
          </a:prstGeom>
          <a:noFill/>
        </p:spPr>
        <p:txBody>
          <a:bodyPr wrap="square" rtlCol="0">
            <a:spAutoFit/>
          </a:bodyPr>
          <a:lstStyle/>
          <a:p>
            <a:r>
              <a:rPr lang="es-ES" dirty="0">
                <a:solidFill>
                  <a:schemeClr val="accent6"/>
                </a:solidFill>
              </a:rPr>
              <a:t>Agosto 2019</a:t>
            </a:r>
            <a:endParaRPr lang="es-CO" dirty="0">
              <a:solidFill>
                <a:schemeClr val="accent6"/>
              </a:solidFill>
            </a:endParaRPr>
          </a:p>
        </p:txBody>
      </p:sp>
      <p:pic>
        <p:nvPicPr>
          <p:cNvPr id="5" name="Imagen 4"/>
          <p:cNvPicPr>
            <a:picLocks noChangeAspect="1"/>
          </p:cNvPicPr>
          <p:nvPr/>
        </p:nvPicPr>
        <p:blipFill>
          <a:blip r:embed="rId2"/>
          <a:stretch>
            <a:fillRect/>
          </a:stretch>
        </p:blipFill>
        <p:spPr>
          <a:xfrm>
            <a:off x="4880794" y="3149799"/>
            <a:ext cx="3929782" cy="1869180"/>
          </a:xfrm>
          <a:prstGeom prst="rect">
            <a:avLst/>
          </a:prstGeom>
        </p:spPr>
      </p:pic>
    </p:spTree>
    <p:extLst>
      <p:ext uri="{BB962C8B-B14F-4D97-AF65-F5344CB8AC3E}">
        <p14:creationId xmlns:p14="http://schemas.microsoft.com/office/powerpoint/2010/main" val="17999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a:t>¡Gracias!</a:t>
            </a:r>
          </a:p>
        </p:txBody>
      </p:sp>
    </p:spTree>
    <p:extLst>
      <p:ext uri="{BB962C8B-B14F-4D97-AF65-F5344CB8AC3E}">
        <p14:creationId xmlns:p14="http://schemas.microsoft.com/office/powerpoint/2010/main" val="1062519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3290" y="4981904"/>
            <a:ext cx="2994711" cy="176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57 CuadroTexto"/>
          <p:cNvSpPr txBox="1"/>
          <p:nvPr/>
        </p:nvSpPr>
        <p:spPr>
          <a:xfrm>
            <a:off x="1885206" y="1024358"/>
            <a:ext cx="1605458" cy="51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noAutofit/>
          </a:bodyPr>
          <a:lstStyle>
            <a:defPPr>
              <a:defRPr lang="es-CO"/>
            </a:defPPr>
            <a:lvl1pPr defTabSz="1300125" eaLnBrk="0" fontAlgn="base" hangingPunct="0">
              <a:spcBef>
                <a:spcPct val="0"/>
              </a:spcBef>
              <a:spcAft>
                <a:spcPct val="0"/>
              </a:spcAft>
              <a:defRPr sz="2800" b="1">
                <a:solidFill>
                  <a:srgbClr val="007934"/>
                </a:solidFill>
                <a:latin typeface="Trebuchet MS" pitchFamily="34" charset="0"/>
                <a:ea typeface="+mj-ea"/>
                <a:cs typeface="+mj-cs"/>
              </a:defRPr>
            </a:lvl1pPr>
            <a:lvl2pPr eaLnBrk="0" fontAlgn="base" hangingPunct="0">
              <a:spcBef>
                <a:spcPct val="0"/>
              </a:spcBef>
              <a:spcAft>
                <a:spcPct val="0"/>
              </a:spcAft>
              <a:defRPr b="1">
                <a:solidFill>
                  <a:srgbClr val="007934"/>
                </a:solidFill>
                <a:latin typeface="Arial" pitchFamily="34" charset="0"/>
              </a:defRPr>
            </a:lvl2pPr>
            <a:lvl3pPr eaLnBrk="0" fontAlgn="base" hangingPunct="0">
              <a:spcBef>
                <a:spcPct val="0"/>
              </a:spcBef>
              <a:spcAft>
                <a:spcPct val="0"/>
              </a:spcAft>
              <a:defRPr b="1">
                <a:solidFill>
                  <a:srgbClr val="007934"/>
                </a:solidFill>
                <a:latin typeface="Arial" pitchFamily="34" charset="0"/>
              </a:defRPr>
            </a:lvl3pPr>
            <a:lvl4pPr eaLnBrk="0" fontAlgn="base" hangingPunct="0">
              <a:spcBef>
                <a:spcPct val="0"/>
              </a:spcBef>
              <a:spcAft>
                <a:spcPct val="0"/>
              </a:spcAft>
              <a:defRPr b="1">
                <a:solidFill>
                  <a:srgbClr val="007934"/>
                </a:solidFill>
                <a:latin typeface="Arial" pitchFamily="34" charset="0"/>
              </a:defRPr>
            </a:lvl4pPr>
            <a:lvl5pPr eaLnBrk="0" fontAlgn="base" hangingPunct="0">
              <a:spcBef>
                <a:spcPct val="0"/>
              </a:spcBef>
              <a:spcAft>
                <a:spcPct val="0"/>
              </a:spcAft>
              <a:defRPr b="1">
                <a:solidFill>
                  <a:srgbClr val="007934"/>
                </a:solidFill>
                <a:latin typeface="Arial" pitchFamily="34" charset="0"/>
              </a:defRPr>
            </a:lvl5pPr>
            <a:lvl6pPr marL="342900" fontAlgn="base">
              <a:spcBef>
                <a:spcPct val="0"/>
              </a:spcBef>
              <a:spcAft>
                <a:spcPct val="0"/>
              </a:spcAft>
              <a:defRPr b="1">
                <a:solidFill>
                  <a:srgbClr val="007934"/>
                </a:solidFill>
                <a:latin typeface="Arial" pitchFamily="34" charset="0"/>
              </a:defRPr>
            </a:lvl6pPr>
            <a:lvl7pPr marL="685800" fontAlgn="base">
              <a:spcBef>
                <a:spcPct val="0"/>
              </a:spcBef>
              <a:spcAft>
                <a:spcPct val="0"/>
              </a:spcAft>
              <a:defRPr b="1">
                <a:solidFill>
                  <a:srgbClr val="007934"/>
                </a:solidFill>
                <a:latin typeface="Arial" pitchFamily="34" charset="0"/>
              </a:defRPr>
            </a:lvl7pPr>
            <a:lvl8pPr marL="1028700" fontAlgn="base">
              <a:spcBef>
                <a:spcPct val="0"/>
              </a:spcBef>
              <a:spcAft>
                <a:spcPct val="0"/>
              </a:spcAft>
              <a:defRPr b="1">
                <a:solidFill>
                  <a:srgbClr val="007934"/>
                </a:solidFill>
                <a:latin typeface="Arial" pitchFamily="34" charset="0"/>
              </a:defRPr>
            </a:lvl8pPr>
            <a:lvl9pPr marL="1371600" fontAlgn="base">
              <a:spcBef>
                <a:spcPct val="0"/>
              </a:spcBef>
              <a:spcAft>
                <a:spcPct val="0"/>
              </a:spcAft>
              <a:defRPr b="1">
                <a:solidFill>
                  <a:srgbClr val="007934"/>
                </a:solidFill>
                <a:latin typeface="Arial" pitchFamily="34" charset="0"/>
              </a:defRPr>
            </a:lvl9pPr>
          </a:lstStyle>
          <a:p>
            <a:pPr algn="just">
              <a:lnSpc>
                <a:spcPct val="90000"/>
              </a:lnSpc>
            </a:pPr>
            <a:r>
              <a:rPr lang="es-ES" altLang="es-CO" sz="2000" dirty="0"/>
              <a:t>Nombre del Proyecto</a:t>
            </a:r>
          </a:p>
        </p:txBody>
      </p:sp>
      <p:sp>
        <p:nvSpPr>
          <p:cNvPr id="6" name="57 CuadroTexto">
            <a:extLst>
              <a:ext uri="{FF2B5EF4-FFF2-40B4-BE49-F238E27FC236}">
                <a16:creationId xmlns:a16="http://schemas.microsoft.com/office/drawing/2014/main" id="{555E29C6-C1B3-41E6-A453-7F9CD16928B6}"/>
              </a:ext>
            </a:extLst>
          </p:cNvPr>
          <p:cNvSpPr txBox="1"/>
          <p:nvPr/>
        </p:nvSpPr>
        <p:spPr>
          <a:xfrm>
            <a:off x="1920241" y="2403597"/>
            <a:ext cx="2393234" cy="53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noAutofit/>
          </a:bodyPr>
          <a:lstStyle>
            <a:defPPr>
              <a:defRPr lang="es-CO"/>
            </a:defPPr>
            <a:lvl1pPr defTabSz="1300125" eaLnBrk="0" fontAlgn="base" hangingPunct="0">
              <a:spcBef>
                <a:spcPct val="0"/>
              </a:spcBef>
              <a:spcAft>
                <a:spcPct val="0"/>
              </a:spcAft>
              <a:defRPr sz="2800" b="1">
                <a:solidFill>
                  <a:srgbClr val="007934"/>
                </a:solidFill>
                <a:latin typeface="Trebuchet MS" pitchFamily="34" charset="0"/>
                <a:ea typeface="+mj-ea"/>
                <a:cs typeface="+mj-cs"/>
              </a:defRPr>
            </a:lvl1pPr>
            <a:lvl2pPr eaLnBrk="0" fontAlgn="base" hangingPunct="0">
              <a:spcBef>
                <a:spcPct val="0"/>
              </a:spcBef>
              <a:spcAft>
                <a:spcPct val="0"/>
              </a:spcAft>
              <a:defRPr b="1">
                <a:solidFill>
                  <a:srgbClr val="007934"/>
                </a:solidFill>
                <a:latin typeface="Arial" pitchFamily="34" charset="0"/>
              </a:defRPr>
            </a:lvl2pPr>
            <a:lvl3pPr eaLnBrk="0" fontAlgn="base" hangingPunct="0">
              <a:spcBef>
                <a:spcPct val="0"/>
              </a:spcBef>
              <a:spcAft>
                <a:spcPct val="0"/>
              </a:spcAft>
              <a:defRPr b="1">
                <a:solidFill>
                  <a:srgbClr val="007934"/>
                </a:solidFill>
                <a:latin typeface="Arial" pitchFamily="34" charset="0"/>
              </a:defRPr>
            </a:lvl3pPr>
            <a:lvl4pPr eaLnBrk="0" fontAlgn="base" hangingPunct="0">
              <a:spcBef>
                <a:spcPct val="0"/>
              </a:spcBef>
              <a:spcAft>
                <a:spcPct val="0"/>
              </a:spcAft>
              <a:defRPr b="1">
                <a:solidFill>
                  <a:srgbClr val="007934"/>
                </a:solidFill>
                <a:latin typeface="Arial" pitchFamily="34" charset="0"/>
              </a:defRPr>
            </a:lvl4pPr>
            <a:lvl5pPr eaLnBrk="0" fontAlgn="base" hangingPunct="0">
              <a:spcBef>
                <a:spcPct val="0"/>
              </a:spcBef>
              <a:spcAft>
                <a:spcPct val="0"/>
              </a:spcAft>
              <a:defRPr b="1">
                <a:solidFill>
                  <a:srgbClr val="007934"/>
                </a:solidFill>
                <a:latin typeface="Arial" pitchFamily="34" charset="0"/>
              </a:defRPr>
            </a:lvl5pPr>
            <a:lvl6pPr marL="342900" fontAlgn="base">
              <a:spcBef>
                <a:spcPct val="0"/>
              </a:spcBef>
              <a:spcAft>
                <a:spcPct val="0"/>
              </a:spcAft>
              <a:defRPr b="1">
                <a:solidFill>
                  <a:srgbClr val="007934"/>
                </a:solidFill>
                <a:latin typeface="Arial" pitchFamily="34" charset="0"/>
              </a:defRPr>
            </a:lvl6pPr>
            <a:lvl7pPr marL="685800" fontAlgn="base">
              <a:spcBef>
                <a:spcPct val="0"/>
              </a:spcBef>
              <a:spcAft>
                <a:spcPct val="0"/>
              </a:spcAft>
              <a:defRPr b="1">
                <a:solidFill>
                  <a:srgbClr val="007934"/>
                </a:solidFill>
                <a:latin typeface="Arial" pitchFamily="34" charset="0"/>
              </a:defRPr>
            </a:lvl7pPr>
            <a:lvl8pPr marL="1028700" fontAlgn="base">
              <a:spcBef>
                <a:spcPct val="0"/>
              </a:spcBef>
              <a:spcAft>
                <a:spcPct val="0"/>
              </a:spcAft>
              <a:defRPr b="1">
                <a:solidFill>
                  <a:srgbClr val="007934"/>
                </a:solidFill>
                <a:latin typeface="Arial" pitchFamily="34" charset="0"/>
              </a:defRPr>
            </a:lvl8pPr>
            <a:lvl9pPr marL="1371600" fontAlgn="base">
              <a:spcBef>
                <a:spcPct val="0"/>
              </a:spcBef>
              <a:spcAft>
                <a:spcPct val="0"/>
              </a:spcAft>
              <a:defRPr b="1">
                <a:solidFill>
                  <a:srgbClr val="007934"/>
                </a:solidFill>
                <a:latin typeface="Arial" pitchFamily="34" charset="0"/>
              </a:defRPr>
            </a:lvl9pPr>
          </a:lstStyle>
          <a:p>
            <a:r>
              <a:rPr lang="es-ES" altLang="es-CO" sz="2000" dirty="0"/>
              <a:t>Objetivos</a:t>
            </a:r>
          </a:p>
          <a:p>
            <a:r>
              <a:rPr lang="es-ES" sz="2000" dirty="0"/>
              <a:t>Corporativos</a:t>
            </a:r>
            <a:endParaRPr lang="en-US" sz="2000" dirty="0"/>
          </a:p>
        </p:txBody>
      </p:sp>
      <p:sp>
        <p:nvSpPr>
          <p:cNvPr id="7" name="Rectangle 1">
            <a:extLst>
              <a:ext uri="{FF2B5EF4-FFF2-40B4-BE49-F238E27FC236}">
                <a16:creationId xmlns:a16="http://schemas.microsoft.com/office/drawing/2014/main" id="{78FB922D-F7A3-4680-BEE9-27266A300B0B}"/>
              </a:ext>
            </a:extLst>
          </p:cNvPr>
          <p:cNvSpPr txBox="1">
            <a:spLocks noChangeArrowheads="1"/>
          </p:cNvSpPr>
          <p:nvPr/>
        </p:nvSpPr>
        <p:spPr bwMode="auto">
          <a:xfrm>
            <a:off x="3650946" y="1020189"/>
            <a:ext cx="6343954" cy="899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4D35"/>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4D35"/>
                </a:solidFill>
                <a:latin typeface="Arial" panose="020B060402020202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4D35"/>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9pPr>
          </a:lstStyle>
          <a:p>
            <a:pPr algn="just" defTabSz="514350" fontAlgn="base">
              <a:lnSpc>
                <a:spcPct val="150000"/>
              </a:lnSpc>
              <a:spcBef>
                <a:spcPct val="20000"/>
              </a:spcBef>
              <a:spcAft>
                <a:spcPct val="0"/>
              </a:spcAft>
              <a:buClrTx/>
              <a:defRPr/>
            </a:pPr>
            <a:r>
              <a:rPr lang="es-ES" sz="1600" dirty="0">
                <a:solidFill>
                  <a:schemeClr val="tx1"/>
                </a:solidFill>
                <a:latin typeface="Trebuchet MS" panose="020B0603020202020204" pitchFamily="34" charset="0"/>
                <a:ea typeface="+mn-ea"/>
              </a:rPr>
              <a:t>Aprovechamiento de biogás como fuente alternativa de energía renovable en la planta de tratamiento de aguas residuales San Fernando.</a:t>
            </a:r>
            <a:endParaRPr lang="es-ES" altLang="es-CO" sz="1800" b="1" i="1" dirty="0">
              <a:solidFill>
                <a:schemeClr val="accent6">
                  <a:lumMod val="50000"/>
                </a:schemeClr>
              </a:solidFill>
              <a:latin typeface="Trebuchet MS" pitchFamily="34" charset="0"/>
              <a:ea typeface="+mj-ea"/>
              <a:cs typeface="+mj-cs"/>
            </a:endParaRPr>
          </a:p>
        </p:txBody>
      </p:sp>
      <p:sp>
        <p:nvSpPr>
          <p:cNvPr id="8" name="1 Título">
            <a:extLst>
              <a:ext uri="{FF2B5EF4-FFF2-40B4-BE49-F238E27FC236}">
                <a16:creationId xmlns:a16="http://schemas.microsoft.com/office/drawing/2014/main" id="{D1517CEC-6A4A-4180-B797-9E07F3088875}"/>
              </a:ext>
            </a:extLst>
          </p:cNvPr>
          <p:cNvSpPr txBox="1">
            <a:spLocks/>
          </p:cNvSpPr>
          <p:nvPr/>
        </p:nvSpPr>
        <p:spPr>
          <a:xfrm>
            <a:off x="1770457" y="254273"/>
            <a:ext cx="5678388" cy="505776"/>
          </a:xfrm>
          <a:prstGeom prst="rect">
            <a:avLst/>
          </a:prstGeom>
        </p:spPr>
        <p:txBody>
          <a:bodyPr>
            <a:normAutofit/>
          </a:bodyPr>
          <a:lstStyle>
            <a:lvl1pPr algn="l" defTabSz="914400" rtl="0" eaLnBrk="1" latinLnBrk="0" hangingPunct="1">
              <a:spcBef>
                <a:spcPct val="0"/>
              </a:spcBef>
              <a:buNone/>
              <a:defRPr sz="1600" b="1" i="1" kern="1200">
                <a:solidFill>
                  <a:schemeClr val="accent3"/>
                </a:solidFill>
                <a:latin typeface="+mj-lt"/>
                <a:ea typeface="+mj-ea"/>
                <a:cs typeface="+mj-cs"/>
              </a:defRPr>
            </a:lvl1pPr>
          </a:lstStyle>
          <a:p>
            <a:pPr>
              <a:lnSpc>
                <a:spcPct val="110000"/>
              </a:lnSpc>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pPr>
            <a:r>
              <a:rPr lang="es-ES" sz="2400" i="0" kern="0" dirty="0">
                <a:solidFill>
                  <a:srgbClr val="006600"/>
                </a:solidFill>
                <a:latin typeface="+mn-lt"/>
                <a:ea typeface="+mn-ea"/>
                <a:cs typeface="Arial" pitchFamily="34" charset="0"/>
              </a:rPr>
              <a:t>Descripción del Proyecto</a:t>
            </a:r>
            <a:endParaRPr lang="es-CO" sz="2400" i="0" kern="0" dirty="0">
              <a:solidFill>
                <a:srgbClr val="006600"/>
              </a:solidFill>
              <a:latin typeface="+mn-lt"/>
              <a:ea typeface="+mn-ea"/>
              <a:cs typeface="Arial" pitchFamily="34" charset="0"/>
            </a:endParaRPr>
          </a:p>
          <a:p>
            <a:endParaRPr lang="es-CO" sz="1800" i="0" dirty="0">
              <a:solidFill>
                <a:srgbClr val="007635"/>
              </a:solidFill>
            </a:endParaRPr>
          </a:p>
        </p:txBody>
      </p:sp>
      <p:sp>
        <p:nvSpPr>
          <p:cNvPr id="10" name="Rectangle 1">
            <a:extLst>
              <a:ext uri="{FF2B5EF4-FFF2-40B4-BE49-F238E27FC236}">
                <a16:creationId xmlns:a16="http://schemas.microsoft.com/office/drawing/2014/main" id="{78FB922D-F7A3-4680-BEE9-27266A300B0B}"/>
              </a:ext>
            </a:extLst>
          </p:cNvPr>
          <p:cNvSpPr txBox="1">
            <a:spLocks noChangeArrowheads="1"/>
          </p:cNvSpPr>
          <p:nvPr/>
        </p:nvSpPr>
        <p:spPr bwMode="auto">
          <a:xfrm>
            <a:off x="3612397" y="2246368"/>
            <a:ext cx="6560064" cy="1370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4D35"/>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4D35"/>
                </a:solidFill>
                <a:latin typeface="Arial" panose="020B060402020202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4D35"/>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9pPr>
          </a:lstStyle>
          <a:p>
            <a:pPr marL="285750" indent="-285750" algn="just" defTabSz="514350" fontAlgn="base">
              <a:lnSpc>
                <a:spcPct val="150000"/>
              </a:lnSpc>
              <a:spcBef>
                <a:spcPct val="20000"/>
              </a:spcBef>
              <a:spcAft>
                <a:spcPct val="0"/>
              </a:spcAft>
              <a:buClrTx/>
              <a:buFont typeface="Arial" panose="020B0604020202020204" pitchFamily="34" charset="0"/>
              <a:buChar char="•"/>
              <a:defRPr/>
            </a:pPr>
            <a:r>
              <a:rPr lang="es-ES" altLang="es-CO" sz="1600" dirty="0">
                <a:solidFill>
                  <a:schemeClr val="tx1"/>
                </a:solidFill>
                <a:latin typeface="Trebuchet MS" panose="020B0603020202020204" pitchFamily="34" charset="0"/>
                <a:ea typeface="+mn-ea"/>
              </a:rPr>
              <a:t>Optimizar procesos e incrementar valor para los grupos de interés</a:t>
            </a:r>
          </a:p>
          <a:p>
            <a:pPr marL="285750" indent="-285750" algn="just" defTabSz="514350" fontAlgn="base">
              <a:lnSpc>
                <a:spcPct val="150000"/>
              </a:lnSpc>
              <a:spcBef>
                <a:spcPct val="20000"/>
              </a:spcBef>
              <a:spcAft>
                <a:spcPct val="0"/>
              </a:spcAft>
              <a:buClrTx/>
              <a:buFont typeface="Arial" panose="020B0604020202020204" pitchFamily="34" charset="0"/>
              <a:buChar char="•"/>
              <a:defRPr/>
            </a:pPr>
            <a:r>
              <a:rPr lang="es-ES" sz="1600" dirty="0">
                <a:solidFill>
                  <a:schemeClr val="tx1"/>
                </a:solidFill>
                <a:latin typeface="Trebuchet MS" panose="020B0603020202020204" pitchFamily="34" charset="0"/>
                <a:ea typeface="+mn-ea"/>
              </a:rPr>
              <a:t>Un uso más eficiente y circular de los recursos energéticos y las materias primas.</a:t>
            </a:r>
            <a:endParaRPr lang="es-ES" altLang="es-CO" sz="1600" dirty="0">
              <a:solidFill>
                <a:schemeClr val="tx1"/>
              </a:solidFill>
              <a:latin typeface="Trebuchet MS" panose="020B0603020202020204" pitchFamily="34" charset="0"/>
              <a:ea typeface="+mn-ea"/>
            </a:endParaRPr>
          </a:p>
          <a:p>
            <a:pPr>
              <a:lnSpc>
                <a:spcPct val="90000"/>
              </a:lnSpc>
              <a:spcBef>
                <a:spcPct val="0"/>
              </a:spcBef>
              <a:buClrTx/>
            </a:pPr>
            <a:endParaRPr lang="es-ES" altLang="es-CO" sz="1800" b="1" i="1" dirty="0">
              <a:solidFill>
                <a:schemeClr val="accent6">
                  <a:lumMod val="50000"/>
                </a:schemeClr>
              </a:solidFill>
              <a:latin typeface="Trebuchet MS" pitchFamily="34" charset="0"/>
              <a:ea typeface="+mj-ea"/>
              <a:cs typeface="+mj-cs"/>
            </a:endParaRPr>
          </a:p>
        </p:txBody>
      </p:sp>
      <p:cxnSp>
        <p:nvCxnSpPr>
          <p:cNvPr id="11" name="Conector recto 10">
            <a:extLst>
              <a:ext uri="{FF2B5EF4-FFF2-40B4-BE49-F238E27FC236}">
                <a16:creationId xmlns:a16="http://schemas.microsoft.com/office/drawing/2014/main" id="{D70C73B7-D9F7-4297-8F8E-F767C499282F}"/>
              </a:ext>
            </a:extLst>
          </p:cNvPr>
          <p:cNvCxnSpPr/>
          <p:nvPr/>
        </p:nvCxnSpPr>
        <p:spPr>
          <a:xfrm>
            <a:off x="3586716" y="2289571"/>
            <a:ext cx="0" cy="955777"/>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Conector recto 11">
            <a:extLst>
              <a:ext uri="{FF2B5EF4-FFF2-40B4-BE49-F238E27FC236}">
                <a16:creationId xmlns:a16="http://schemas.microsoft.com/office/drawing/2014/main" id="{D70C73B7-D9F7-4297-8F8E-F767C499282F}"/>
              </a:ext>
            </a:extLst>
          </p:cNvPr>
          <p:cNvCxnSpPr/>
          <p:nvPr/>
        </p:nvCxnSpPr>
        <p:spPr>
          <a:xfrm>
            <a:off x="3586717" y="939366"/>
            <a:ext cx="4555" cy="99157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3" name="Rectángulo 7"/>
          <p:cNvSpPr/>
          <p:nvPr/>
        </p:nvSpPr>
        <p:spPr>
          <a:xfrm>
            <a:off x="6009580" y="4826015"/>
            <a:ext cx="3197920" cy="369332"/>
          </a:xfrm>
          <a:prstGeom prst="rect">
            <a:avLst/>
          </a:prstGeom>
        </p:spPr>
        <p:txBody>
          <a:bodyPr wrap="square">
            <a:spAutoFit/>
          </a:bodyPr>
          <a:lstStyle/>
          <a:p>
            <a:pPr marL="135731" indent="-135731">
              <a:defRPr/>
            </a:pPr>
            <a:r>
              <a:rPr lang="es-ES" dirty="0"/>
              <a:t>   </a:t>
            </a:r>
            <a:endParaRPr lang="es-ES" sz="1600" dirty="0">
              <a:latin typeface="Trebuchet MS" panose="020B0603020202020204" pitchFamily="34" charset="0"/>
            </a:endParaRPr>
          </a:p>
        </p:txBody>
      </p:sp>
      <p:sp>
        <p:nvSpPr>
          <p:cNvPr id="14" name="57 CuadroTexto">
            <a:extLst>
              <a:ext uri="{FF2B5EF4-FFF2-40B4-BE49-F238E27FC236}">
                <a16:creationId xmlns:a16="http://schemas.microsoft.com/office/drawing/2014/main" id="{555E29C6-C1B3-41E6-A453-7F9CD16928B6}"/>
              </a:ext>
            </a:extLst>
          </p:cNvPr>
          <p:cNvSpPr txBox="1"/>
          <p:nvPr/>
        </p:nvSpPr>
        <p:spPr>
          <a:xfrm>
            <a:off x="1885206" y="4080804"/>
            <a:ext cx="2393234" cy="53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noAutofit/>
          </a:bodyPr>
          <a:lstStyle>
            <a:defPPr>
              <a:defRPr lang="es-CO"/>
            </a:defPPr>
            <a:lvl1pPr defTabSz="1300125" eaLnBrk="0" fontAlgn="base" hangingPunct="0">
              <a:spcBef>
                <a:spcPct val="0"/>
              </a:spcBef>
              <a:spcAft>
                <a:spcPct val="0"/>
              </a:spcAft>
              <a:defRPr sz="2800" b="1">
                <a:solidFill>
                  <a:srgbClr val="007934"/>
                </a:solidFill>
                <a:latin typeface="Trebuchet MS" pitchFamily="34" charset="0"/>
                <a:ea typeface="+mj-ea"/>
                <a:cs typeface="+mj-cs"/>
              </a:defRPr>
            </a:lvl1pPr>
            <a:lvl2pPr eaLnBrk="0" fontAlgn="base" hangingPunct="0">
              <a:spcBef>
                <a:spcPct val="0"/>
              </a:spcBef>
              <a:spcAft>
                <a:spcPct val="0"/>
              </a:spcAft>
              <a:defRPr b="1">
                <a:solidFill>
                  <a:srgbClr val="007934"/>
                </a:solidFill>
                <a:latin typeface="Arial" pitchFamily="34" charset="0"/>
              </a:defRPr>
            </a:lvl2pPr>
            <a:lvl3pPr eaLnBrk="0" fontAlgn="base" hangingPunct="0">
              <a:spcBef>
                <a:spcPct val="0"/>
              </a:spcBef>
              <a:spcAft>
                <a:spcPct val="0"/>
              </a:spcAft>
              <a:defRPr b="1">
                <a:solidFill>
                  <a:srgbClr val="007934"/>
                </a:solidFill>
                <a:latin typeface="Arial" pitchFamily="34" charset="0"/>
              </a:defRPr>
            </a:lvl3pPr>
            <a:lvl4pPr eaLnBrk="0" fontAlgn="base" hangingPunct="0">
              <a:spcBef>
                <a:spcPct val="0"/>
              </a:spcBef>
              <a:spcAft>
                <a:spcPct val="0"/>
              </a:spcAft>
              <a:defRPr b="1">
                <a:solidFill>
                  <a:srgbClr val="007934"/>
                </a:solidFill>
                <a:latin typeface="Arial" pitchFamily="34" charset="0"/>
              </a:defRPr>
            </a:lvl4pPr>
            <a:lvl5pPr eaLnBrk="0" fontAlgn="base" hangingPunct="0">
              <a:spcBef>
                <a:spcPct val="0"/>
              </a:spcBef>
              <a:spcAft>
                <a:spcPct val="0"/>
              </a:spcAft>
              <a:defRPr b="1">
                <a:solidFill>
                  <a:srgbClr val="007934"/>
                </a:solidFill>
                <a:latin typeface="Arial" pitchFamily="34" charset="0"/>
              </a:defRPr>
            </a:lvl5pPr>
            <a:lvl6pPr marL="342900" fontAlgn="base">
              <a:spcBef>
                <a:spcPct val="0"/>
              </a:spcBef>
              <a:spcAft>
                <a:spcPct val="0"/>
              </a:spcAft>
              <a:defRPr b="1">
                <a:solidFill>
                  <a:srgbClr val="007934"/>
                </a:solidFill>
                <a:latin typeface="Arial" pitchFamily="34" charset="0"/>
              </a:defRPr>
            </a:lvl6pPr>
            <a:lvl7pPr marL="685800" fontAlgn="base">
              <a:spcBef>
                <a:spcPct val="0"/>
              </a:spcBef>
              <a:spcAft>
                <a:spcPct val="0"/>
              </a:spcAft>
              <a:defRPr b="1">
                <a:solidFill>
                  <a:srgbClr val="007934"/>
                </a:solidFill>
                <a:latin typeface="Arial" pitchFamily="34" charset="0"/>
              </a:defRPr>
            </a:lvl7pPr>
            <a:lvl8pPr marL="1028700" fontAlgn="base">
              <a:spcBef>
                <a:spcPct val="0"/>
              </a:spcBef>
              <a:spcAft>
                <a:spcPct val="0"/>
              </a:spcAft>
              <a:defRPr b="1">
                <a:solidFill>
                  <a:srgbClr val="007934"/>
                </a:solidFill>
                <a:latin typeface="Arial" pitchFamily="34" charset="0"/>
              </a:defRPr>
            </a:lvl8pPr>
            <a:lvl9pPr marL="1371600" fontAlgn="base">
              <a:spcBef>
                <a:spcPct val="0"/>
              </a:spcBef>
              <a:spcAft>
                <a:spcPct val="0"/>
              </a:spcAft>
              <a:defRPr b="1">
                <a:solidFill>
                  <a:srgbClr val="007934"/>
                </a:solidFill>
                <a:latin typeface="Arial" pitchFamily="34" charset="0"/>
              </a:defRPr>
            </a:lvl9pPr>
          </a:lstStyle>
          <a:p>
            <a:r>
              <a:rPr lang="es-ES" altLang="es-CO" sz="2000" dirty="0"/>
              <a:t>Objetivos </a:t>
            </a:r>
          </a:p>
          <a:p>
            <a:r>
              <a:rPr lang="es-ES" altLang="es-CO" sz="2000" dirty="0"/>
              <a:t>del Negocio</a:t>
            </a:r>
            <a:endParaRPr lang="en-US" sz="2000" dirty="0"/>
          </a:p>
        </p:txBody>
      </p:sp>
      <p:sp>
        <p:nvSpPr>
          <p:cNvPr id="15" name="CuadroTexto 14"/>
          <p:cNvSpPr txBox="1"/>
          <p:nvPr/>
        </p:nvSpPr>
        <p:spPr>
          <a:xfrm>
            <a:off x="3590606" y="3597987"/>
            <a:ext cx="6224335" cy="2456057"/>
          </a:xfrm>
          <a:prstGeom prst="rect">
            <a:avLst/>
          </a:prstGeom>
        </p:spPr>
        <p:txBody>
          <a:bodyPr wrap="square" rtlCol="0">
            <a:spAutoFit/>
          </a:bodyPr>
          <a:lstStyle/>
          <a:p>
            <a:pPr marL="285750" indent="-285750" algn="just" defTabSz="514350" fontAlgn="base">
              <a:lnSpc>
                <a:spcPct val="150000"/>
              </a:lnSpc>
              <a:spcBef>
                <a:spcPct val="20000"/>
              </a:spcBef>
              <a:spcAft>
                <a:spcPct val="0"/>
              </a:spcAft>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CO" sz="1600" dirty="0">
                <a:latin typeface="Trebuchet MS" panose="020B0603020202020204" pitchFamily="34" charset="0"/>
              </a:rPr>
              <a:t>Promover la comercialización de Biometano</a:t>
            </a:r>
          </a:p>
          <a:p>
            <a:pPr marL="285750" indent="-285750" algn="just" defTabSz="514350" fontAlgn="base">
              <a:lnSpc>
                <a:spcPct val="150000"/>
              </a:lnSpc>
              <a:spcBef>
                <a:spcPct val="20000"/>
              </a:spcBef>
              <a:spcAft>
                <a:spcPct val="0"/>
              </a:spcAft>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1600" dirty="0">
                <a:latin typeface="Trebuchet MS" panose="020B0603020202020204" pitchFamily="34" charset="0"/>
              </a:rPr>
              <a:t>Potenciar otra fuente alternativa de Gas Natural</a:t>
            </a:r>
          </a:p>
          <a:p>
            <a:pPr marL="285750" indent="-285750" algn="just" defTabSz="514350" fontAlgn="base">
              <a:lnSpc>
                <a:spcPct val="150000"/>
              </a:lnSpc>
              <a:spcBef>
                <a:spcPct val="20000"/>
              </a:spcBef>
              <a:spcAft>
                <a:spcPct val="0"/>
              </a:spcAft>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1600" dirty="0">
                <a:latin typeface="Trebuchet MS" panose="020B0603020202020204" pitchFamily="34" charset="0"/>
              </a:rPr>
              <a:t>Reducir emisiones de metano y dióxido de carbono GEI (Cambio Climático)</a:t>
            </a:r>
          </a:p>
          <a:p>
            <a:pPr marL="285750" indent="-285750" algn="just" defTabSz="514350" fontAlgn="base">
              <a:lnSpc>
                <a:spcPct val="150000"/>
              </a:lnSpc>
              <a:spcBef>
                <a:spcPct val="20000"/>
              </a:spcBef>
              <a:spcAft>
                <a:spcPct val="0"/>
              </a:spcAft>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1600" dirty="0">
                <a:latin typeface="Trebuchet MS" panose="020B0603020202020204" pitchFamily="34" charset="0"/>
              </a:rPr>
              <a:t>Permitir su </a:t>
            </a:r>
            <a:r>
              <a:rPr lang="es-CO" sz="1600" dirty="0">
                <a:latin typeface="Trebuchet MS" panose="020B0603020202020204" pitchFamily="34" charset="0"/>
              </a:rPr>
              <a:t>inyección a las redes de transporte y distribución de </a:t>
            </a:r>
            <a:r>
              <a:rPr lang="es-CO" sz="1600">
                <a:latin typeface="Trebuchet MS" panose="020B0603020202020204" pitchFamily="34" charset="0"/>
              </a:rPr>
              <a:t>gas natural.</a:t>
            </a:r>
            <a:endParaRPr lang="es-CO" sz="1600" dirty="0">
              <a:latin typeface="Trebuchet MS" panose="020B0603020202020204" pitchFamily="34" charset="0"/>
            </a:endParaRPr>
          </a:p>
        </p:txBody>
      </p:sp>
      <p:cxnSp>
        <p:nvCxnSpPr>
          <p:cNvPr id="16" name="Conector recto 15">
            <a:extLst>
              <a:ext uri="{FF2B5EF4-FFF2-40B4-BE49-F238E27FC236}">
                <a16:creationId xmlns:a16="http://schemas.microsoft.com/office/drawing/2014/main" id="{D70C73B7-D9F7-4297-8F8E-F767C499282F}"/>
              </a:ext>
            </a:extLst>
          </p:cNvPr>
          <p:cNvCxnSpPr/>
          <p:nvPr/>
        </p:nvCxnSpPr>
        <p:spPr>
          <a:xfrm>
            <a:off x="3564924" y="3714021"/>
            <a:ext cx="21792" cy="2340022"/>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5427579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D1517CEC-6A4A-4180-B797-9E07F3088875}"/>
              </a:ext>
            </a:extLst>
          </p:cNvPr>
          <p:cNvSpPr txBox="1">
            <a:spLocks/>
          </p:cNvSpPr>
          <p:nvPr/>
        </p:nvSpPr>
        <p:spPr>
          <a:xfrm>
            <a:off x="397606" y="54502"/>
            <a:ext cx="7571184" cy="1907040"/>
          </a:xfrm>
          <a:prstGeom prst="rect">
            <a:avLst/>
          </a:prstGeom>
        </p:spPr>
        <p:txBody>
          <a:bodyPr>
            <a:normAutofit/>
          </a:bodyPr>
          <a:lstStyle>
            <a:lvl1pPr algn="l" defTabSz="914400" rtl="0" eaLnBrk="1" latinLnBrk="0" hangingPunct="1">
              <a:spcBef>
                <a:spcPct val="0"/>
              </a:spcBef>
              <a:buNone/>
              <a:defRPr sz="1600" b="1" i="1" kern="1200">
                <a:solidFill>
                  <a:schemeClr val="accent3"/>
                </a:solidFill>
                <a:latin typeface="+mj-lt"/>
                <a:ea typeface="+mj-ea"/>
                <a:cs typeface="+mj-cs"/>
              </a:defRPr>
            </a:lvl1pPr>
          </a:lstStyle>
          <a:p>
            <a:pPr lvl="0">
              <a:lnSpc>
                <a:spcPct val="11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800" dirty="0">
                <a:solidFill>
                  <a:schemeClr val="accent6">
                    <a:lumMod val="50000"/>
                  </a:schemeClr>
                </a:solidFill>
                <a:latin typeface="Trebuchet MS" pitchFamily="34" charset="0"/>
              </a:rPr>
              <a:t>Que hemos hecho</a:t>
            </a:r>
          </a:p>
          <a:p>
            <a:endParaRPr lang="es-CO" sz="2400" dirty="0"/>
          </a:p>
          <a:p>
            <a:endParaRPr lang="es-CO" sz="2400" dirty="0"/>
          </a:p>
          <a:p>
            <a:endParaRPr lang="es-CO" sz="2400" i="0" dirty="0">
              <a:solidFill>
                <a:srgbClr val="007635"/>
              </a:solidFill>
            </a:endParaRPr>
          </a:p>
        </p:txBody>
      </p:sp>
      <p:grpSp>
        <p:nvGrpSpPr>
          <p:cNvPr id="11" name="Grupo 10">
            <a:extLst>
              <a:ext uri="{FF2B5EF4-FFF2-40B4-BE49-F238E27FC236}">
                <a16:creationId xmlns:a16="http://schemas.microsoft.com/office/drawing/2014/main" id="{FF0DA6AD-C588-4046-A652-4A8864BB2086}"/>
              </a:ext>
            </a:extLst>
          </p:cNvPr>
          <p:cNvGrpSpPr/>
          <p:nvPr/>
        </p:nvGrpSpPr>
        <p:grpSpPr>
          <a:xfrm>
            <a:off x="1350323" y="714016"/>
            <a:ext cx="9232183" cy="5737795"/>
            <a:chOff x="1383777" y="858982"/>
            <a:chExt cx="9232183" cy="5737795"/>
          </a:xfrm>
        </p:grpSpPr>
        <p:graphicFrame>
          <p:nvGraphicFramePr>
            <p:cNvPr id="4" name="Diagrama 3">
              <a:extLst>
                <a:ext uri="{FF2B5EF4-FFF2-40B4-BE49-F238E27FC236}">
                  <a16:creationId xmlns:a16="http://schemas.microsoft.com/office/drawing/2014/main" id="{BC388204-073C-4786-B9DD-3D6144F8D885}"/>
                </a:ext>
              </a:extLst>
            </p:cNvPr>
            <p:cNvGraphicFramePr/>
            <p:nvPr>
              <p:extLst>
                <p:ext uri="{D42A27DB-BD31-4B8C-83A1-F6EECF244321}">
                  <p14:modId xmlns:p14="http://schemas.microsoft.com/office/powerpoint/2010/main" val="1618808874"/>
                </p:ext>
              </p:extLst>
            </p:nvPr>
          </p:nvGraphicFramePr>
          <p:xfrm>
            <a:off x="1383777" y="858982"/>
            <a:ext cx="9232183" cy="5737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F2C191C0-F482-4C82-800A-EA043DC27120}"/>
                </a:ext>
              </a:extLst>
            </p:cNvPr>
            <p:cNvSpPr txBox="1"/>
            <p:nvPr/>
          </p:nvSpPr>
          <p:spPr>
            <a:xfrm>
              <a:off x="2865863" y="1123809"/>
              <a:ext cx="903248" cy="369332"/>
            </a:xfrm>
            <a:prstGeom prst="rect">
              <a:avLst/>
            </a:prstGeom>
            <a:noFill/>
          </p:spPr>
          <p:txBody>
            <a:bodyPr wrap="square" rtlCol="0">
              <a:spAutoFit/>
            </a:bodyPr>
            <a:lstStyle/>
            <a:p>
              <a:r>
                <a:rPr lang="es-CO" dirty="0">
                  <a:solidFill>
                    <a:schemeClr val="bg1"/>
                  </a:solidFill>
                </a:rPr>
                <a:t>2009</a:t>
              </a:r>
            </a:p>
          </p:txBody>
        </p:sp>
        <p:sp>
          <p:nvSpPr>
            <p:cNvPr id="7" name="CuadroTexto 6">
              <a:extLst>
                <a:ext uri="{FF2B5EF4-FFF2-40B4-BE49-F238E27FC236}">
                  <a16:creationId xmlns:a16="http://schemas.microsoft.com/office/drawing/2014/main" id="{EA448E9D-EDCC-4D86-A062-72FAC5AC3143}"/>
                </a:ext>
              </a:extLst>
            </p:cNvPr>
            <p:cNvSpPr txBox="1"/>
            <p:nvPr/>
          </p:nvSpPr>
          <p:spPr>
            <a:xfrm>
              <a:off x="2852851" y="2730949"/>
              <a:ext cx="903248" cy="369332"/>
            </a:xfrm>
            <a:prstGeom prst="rect">
              <a:avLst/>
            </a:prstGeom>
            <a:noFill/>
          </p:spPr>
          <p:txBody>
            <a:bodyPr wrap="square" rtlCol="0">
              <a:spAutoFit/>
            </a:bodyPr>
            <a:lstStyle/>
            <a:p>
              <a:r>
                <a:rPr lang="es-CO" dirty="0">
                  <a:solidFill>
                    <a:schemeClr val="bg1"/>
                  </a:solidFill>
                </a:rPr>
                <a:t>2011</a:t>
              </a:r>
            </a:p>
          </p:txBody>
        </p:sp>
        <p:sp>
          <p:nvSpPr>
            <p:cNvPr id="8" name="CuadroTexto 7">
              <a:extLst>
                <a:ext uri="{FF2B5EF4-FFF2-40B4-BE49-F238E27FC236}">
                  <a16:creationId xmlns:a16="http://schemas.microsoft.com/office/drawing/2014/main" id="{83D1DDC6-7926-47B9-8BEC-00F6FD73DEF5}"/>
                </a:ext>
              </a:extLst>
            </p:cNvPr>
            <p:cNvSpPr txBox="1"/>
            <p:nvPr/>
          </p:nvSpPr>
          <p:spPr>
            <a:xfrm>
              <a:off x="2865863" y="3539905"/>
              <a:ext cx="903248" cy="369332"/>
            </a:xfrm>
            <a:prstGeom prst="rect">
              <a:avLst/>
            </a:prstGeom>
            <a:noFill/>
          </p:spPr>
          <p:txBody>
            <a:bodyPr wrap="square" rtlCol="0">
              <a:spAutoFit/>
            </a:bodyPr>
            <a:lstStyle/>
            <a:p>
              <a:r>
                <a:rPr lang="es-CO" dirty="0">
                  <a:solidFill>
                    <a:schemeClr val="bg1"/>
                  </a:solidFill>
                </a:rPr>
                <a:t>2017</a:t>
              </a:r>
            </a:p>
          </p:txBody>
        </p:sp>
      </p:grpSp>
      <p:sp>
        <p:nvSpPr>
          <p:cNvPr id="12" name="CuadroTexto 11">
            <a:extLst>
              <a:ext uri="{FF2B5EF4-FFF2-40B4-BE49-F238E27FC236}">
                <a16:creationId xmlns:a16="http://schemas.microsoft.com/office/drawing/2014/main" id="{93CEBEA3-12EA-4164-88C3-B226B01F3FF8}"/>
              </a:ext>
            </a:extLst>
          </p:cNvPr>
          <p:cNvSpPr txBox="1"/>
          <p:nvPr/>
        </p:nvSpPr>
        <p:spPr>
          <a:xfrm>
            <a:off x="2832409" y="4189712"/>
            <a:ext cx="903248" cy="369332"/>
          </a:xfrm>
          <a:prstGeom prst="rect">
            <a:avLst/>
          </a:prstGeom>
          <a:noFill/>
        </p:spPr>
        <p:txBody>
          <a:bodyPr wrap="square" rtlCol="0">
            <a:spAutoFit/>
          </a:bodyPr>
          <a:lstStyle/>
          <a:p>
            <a:r>
              <a:rPr lang="es-CO" dirty="0">
                <a:solidFill>
                  <a:schemeClr val="bg1"/>
                </a:solidFill>
              </a:rPr>
              <a:t>2018</a:t>
            </a:r>
          </a:p>
        </p:txBody>
      </p:sp>
      <p:sp>
        <p:nvSpPr>
          <p:cNvPr id="14" name="CuadroTexto 13">
            <a:extLst>
              <a:ext uri="{FF2B5EF4-FFF2-40B4-BE49-F238E27FC236}">
                <a16:creationId xmlns:a16="http://schemas.microsoft.com/office/drawing/2014/main" id="{F884A782-5B75-404B-B119-B6956E4AA052}"/>
              </a:ext>
            </a:extLst>
          </p:cNvPr>
          <p:cNvSpPr txBox="1"/>
          <p:nvPr/>
        </p:nvSpPr>
        <p:spPr>
          <a:xfrm>
            <a:off x="2819397" y="5696990"/>
            <a:ext cx="903248" cy="369332"/>
          </a:xfrm>
          <a:prstGeom prst="rect">
            <a:avLst/>
          </a:prstGeom>
          <a:noFill/>
        </p:spPr>
        <p:txBody>
          <a:bodyPr wrap="square" rtlCol="0">
            <a:spAutoFit/>
          </a:bodyPr>
          <a:lstStyle/>
          <a:p>
            <a:r>
              <a:rPr lang="es-CO" dirty="0">
                <a:solidFill>
                  <a:schemeClr val="bg1"/>
                </a:solidFill>
              </a:rPr>
              <a:t>2018</a:t>
            </a:r>
          </a:p>
        </p:txBody>
      </p:sp>
    </p:spTree>
    <p:extLst>
      <p:ext uri="{BB962C8B-B14F-4D97-AF65-F5344CB8AC3E}">
        <p14:creationId xmlns:p14="http://schemas.microsoft.com/office/powerpoint/2010/main" val="2479359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CD3439E-E17A-45DF-B55D-B6EA40D82DFB}"/>
              </a:ext>
            </a:extLst>
          </p:cNvPr>
          <p:cNvSpPr txBox="1">
            <a:spLocks/>
          </p:cNvSpPr>
          <p:nvPr/>
        </p:nvSpPr>
        <p:spPr>
          <a:xfrm>
            <a:off x="977046" y="213712"/>
            <a:ext cx="8903447" cy="692150"/>
          </a:xfrm>
          <a:prstGeom prst="rect">
            <a:avLst/>
          </a:prstGeom>
        </p:spPr>
        <p:txBody>
          <a:bodyPr anchor="ctr"/>
          <a:lstStyle>
            <a:lvl1pPr marL="0" indent="0" algn="l" rtl="0" eaLnBrk="0" fontAlgn="base" hangingPunct="0">
              <a:spcBef>
                <a:spcPts val="1444"/>
              </a:spcBef>
              <a:spcAft>
                <a:spcPct val="0"/>
              </a:spcAft>
              <a:buClr>
                <a:srgbClr val="007934"/>
              </a:buClr>
              <a:buFont typeface="Arial" pitchFamily="34" charset="0"/>
              <a:buNone/>
              <a:defRPr sz="3200" b="1" kern="1200" baseline="0">
                <a:solidFill>
                  <a:srgbClr val="007934"/>
                </a:solidFill>
                <a:latin typeface="Trebuchet MS" pitchFamily="34" charset="0"/>
                <a:ea typeface="+mn-ea"/>
                <a:cs typeface="Arial" pitchFamily="34" charset="0"/>
              </a:defRPr>
            </a:lvl1pPr>
            <a:lvl2pPr marL="457200" indent="0" algn="l" rtl="0" eaLnBrk="0" fontAlgn="base" hangingPunct="0">
              <a:lnSpc>
                <a:spcPct val="90000"/>
              </a:lnSpc>
              <a:spcBef>
                <a:spcPts val="572"/>
              </a:spcBef>
              <a:spcAft>
                <a:spcPct val="0"/>
              </a:spcAft>
              <a:buClr>
                <a:srgbClr val="007934"/>
              </a:buClr>
              <a:buFont typeface="Arial" pitchFamily="34" charset="0"/>
              <a:buNone/>
              <a:defRPr sz="1800" kern="1200">
                <a:solidFill>
                  <a:schemeClr val="tx1">
                    <a:tint val="75000"/>
                  </a:schemeClr>
                </a:solidFill>
                <a:latin typeface="Trebuchet MS" pitchFamily="34" charset="0"/>
                <a:ea typeface="+mn-ea"/>
                <a:cs typeface="Arial" pitchFamily="34" charset="0"/>
              </a:defRPr>
            </a:lvl2pPr>
            <a:lvl3pPr marL="914400" indent="0" algn="l" rtl="0" eaLnBrk="0" fontAlgn="base" hangingPunct="0">
              <a:lnSpc>
                <a:spcPct val="90000"/>
              </a:lnSpc>
              <a:spcBef>
                <a:spcPts val="572"/>
              </a:spcBef>
              <a:spcAft>
                <a:spcPct val="0"/>
              </a:spcAft>
              <a:buClr>
                <a:srgbClr val="007934"/>
              </a:buClr>
              <a:buFont typeface="Arial" pitchFamily="34" charset="0"/>
              <a:buNone/>
              <a:defRPr sz="1600" kern="1200">
                <a:solidFill>
                  <a:schemeClr val="tx1">
                    <a:tint val="75000"/>
                  </a:schemeClr>
                </a:solidFill>
                <a:latin typeface="Trebuchet MS" pitchFamily="34" charset="0"/>
                <a:ea typeface="+mn-ea"/>
                <a:cs typeface="Arial" pitchFamily="34" charset="0"/>
              </a:defRPr>
            </a:lvl3pPr>
            <a:lvl4pPr marL="1371600" indent="0" algn="l" rtl="0" eaLnBrk="0" fontAlgn="base" hangingPunct="0">
              <a:lnSpc>
                <a:spcPct val="90000"/>
              </a:lnSpc>
              <a:spcBef>
                <a:spcPts val="572"/>
              </a:spcBef>
              <a:spcAft>
                <a:spcPct val="0"/>
              </a:spcAft>
              <a:buClr>
                <a:srgbClr val="007934"/>
              </a:buClr>
              <a:buFont typeface="Arial" pitchFamily="34" charset="0"/>
              <a:buNone/>
              <a:defRPr sz="1400" kern="1200">
                <a:solidFill>
                  <a:schemeClr val="tx1">
                    <a:tint val="75000"/>
                  </a:schemeClr>
                </a:solidFill>
                <a:latin typeface="Trebuchet MS" pitchFamily="34" charset="0"/>
                <a:ea typeface="+mn-ea"/>
                <a:cs typeface="Arial" pitchFamily="34" charset="0"/>
              </a:defRPr>
            </a:lvl4pPr>
            <a:lvl5pPr marL="1828800" indent="0" algn="l" rtl="0" eaLnBrk="0" fontAlgn="base" hangingPunct="0">
              <a:lnSpc>
                <a:spcPct val="90000"/>
              </a:lnSpc>
              <a:spcBef>
                <a:spcPts val="572"/>
              </a:spcBef>
              <a:spcAft>
                <a:spcPct val="0"/>
              </a:spcAft>
              <a:buClr>
                <a:srgbClr val="007934"/>
              </a:buClr>
              <a:buFont typeface="Arial" pitchFamily="34" charset="0"/>
              <a:buNone/>
              <a:defRPr sz="1400" kern="1200">
                <a:solidFill>
                  <a:schemeClr val="tx1">
                    <a:tint val="75000"/>
                  </a:schemeClr>
                </a:solidFill>
                <a:latin typeface="Trebuchet MS" pitchFamily="34" charset="0"/>
                <a:ea typeface="+mn-ea"/>
                <a:cs typeface="Arial" pitchFamily="34" charset="0"/>
              </a:defRPr>
            </a:lvl5pPr>
            <a:lvl6pPr marL="2286000" indent="0" algn="l" defTabSz="6858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6858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6858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6858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buClr>
                <a:schemeClr val="tx1"/>
              </a:buClr>
            </a:pPr>
            <a:r>
              <a:rPr lang="es-ES" sz="2200" dirty="0">
                <a:ea typeface="+mj-ea"/>
                <a:cs typeface="+mj-cs"/>
              </a:rPr>
              <a:t>Biometano inyectado a la red de gas natural</a:t>
            </a:r>
          </a:p>
        </p:txBody>
      </p:sp>
      <p:sp>
        <p:nvSpPr>
          <p:cNvPr id="4" name="Rectangle 25">
            <a:extLst>
              <a:ext uri="{FF2B5EF4-FFF2-40B4-BE49-F238E27FC236}">
                <a16:creationId xmlns:a16="http://schemas.microsoft.com/office/drawing/2014/main" id="{10EFB765-FCA6-4481-A434-B0637BCFE677}"/>
              </a:ext>
            </a:extLst>
          </p:cNvPr>
          <p:cNvSpPr/>
          <p:nvPr/>
        </p:nvSpPr>
        <p:spPr>
          <a:xfrm>
            <a:off x="3072824" y="1227909"/>
            <a:ext cx="6343243" cy="4213187"/>
          </a:xfrm>
          <a:prstGeom prst="rect">
            <a:avLst/>
          </a:prstGeom>
          <a:ln>
            <a:noFill/>
          </a:ln>
        </p:spPr>
        <p:txBody>
          <a:bodyPr wrap="square" lIns="27000" tIns="27000" rIns="27000" bIns="27000">
            <a:noAutofit/>
          </a:bodyPr>
          <a:lstStyle/>
          <a:p>
            <a:pPr marL="67866" lvl="3" algn="just" defTabSz="514337">
              <a:lnSpc>
                <a:spcPts val="1575"/>
              </a:lnSpc>
              <a:spcAft>
                <a:spcPts val="750"/>
              </a:spcAft>
              <a:buSzPct val="90000"/>
            </a:pPr>
            <a:r>
              <a:rPr lang="es-CO" sz="1500" dirty="0">
                <a:solidFill>
                  <a:srgbClr val="0070C0"/>
                </a:solidFill>
              </a:rPr>
              <a:t>Generar nuevos ingresos al enriquecer el biogás que se genera en PTAR San Fernando, convertirlo en </a:t>
            </a:r>
            <a:r>
              <a:rPr lang="es-CO" sz="1500" dirty="0" err="1">
                <a:solidFill>
                  <a:srgbClr val="0070C0"/>
                </a:solidFill>
              </a:rPr>
              <a:t>Biometano</a:t>
            </a:r>
            <a:r>
              <a:rPr lang="es-CO" sz="1500" dirty="0">
                <a:solidFill>
                  <a:srgbClr val="0070C0"/>
                </a:solidFill>
              </a:rPr>
              <a:t> e inyectarlo como gas natural</a:t>
            </a:r>
          </a:p>
          <a:p>
            <a:pPr marL="333375" lvl="4" indent="-129779" algn="just" defTabSz="514337">
              <a:lnSpc>
                <a:spcPts val="1575"/>
              </a:lnSpc>
              <a:spcAft>
                <a:spcPts val="750"/>
              </a:spcAft>
              <a:buSzPct val="90000"/>
              <a:buFont typeface="Trebuchet MS" panose="020B0603020202020204" pitchFamily="34" charset="0"/>
              <a:buChar char="▫"/>
            </a:pPr>
            <a:r>
              <a:rPr lang="es-CO" sz="1500" dirty="0">
                <a:solidFill>
                  <a:srgbClr val="000000"/>
                </a:solidFill>
              </a:rPr>
              <a:t>Con la Biomasa que produce el biogás, el proyecto puede acceder a beneficios tributarios de Ley 1715 de inversiones para ERNC</a:t>
            </a:r>
          </a:p>
          <a:p>
            <a:pPr marL="333375" lvl="4" indent="-129779" algn="just" defTabSz="514337">
              <a:lnSpc>
                <a:spcPts val="1575"/>
              </a:lnSpc>
              <a:spcAft>
                <a:spcPts val="750"/>
              </a:spcAft>
              <a:buSzPct val="90000"/>
              <a:buFont typeface="Trebuchet MS" panose="020B0603020202020204" pitchFamily="34" charset="0"/>
              <a:buChar char="▫"/>
            </a:pPr>
            <a:r>
              <a:rPr lang="es-CO" sz="1500" dirty="0">
                <a:solidFill>
                  <a:srgbClr val="000000"/>
                </a:solidFill>
              </a:rPr>
              <a:t>Proyecto ejemplo de economía circular, al cerrar el ciclo de </a:t>
            </a:r>
            <a:r>
              <a:rPr lang="es-CO" sz="1500" dirty="0" err="1">
                <a:solidFill>
                  <a:srgbClr val="000000"/>
                </a:solidFill>
              </a:rPr>
              <a:t>biosólidos</a:t>
            </a:r>
            <a:endParaRPr lang="es-CO" sz="1500" dirty="0">
              <a:solidFill>
                <a:srgbClr val="000000"/>
              </a:solidFill>
            </a:endParaRPr>
          </a:p>
          <a:p>
            <a:pPr marL="67866" lvl="3" algn="just" defTabSz="514337">
              <a:lnSpc>
                <a:spcPts val="1575"/>
              </a:lnSpc>
              <a:spcAft>
                <a:spcPts val="750"/>
              </a:spcAft>
              <a:buSzPct val="90000"/>
            </a:pPr>
            <a:r>
              <a:rPr lang="es-CO" sz="1500" dirty="0">
                <a:solidFill>
                  <a:srgbClr val="0070C0"/>
                </a:solidFill>
              </a:rPr>
              <a:t>Formulación técnica y financiera del 1er proyecto en Colombia de biometano inyectado a la red de gas natural.</a:t>
            </a:r>
            <a:endParaRPr lang="es-CO" sz="1500" dirty="0">
              <a:solidFill>
                <a:srgbClr val="000000"/>
              </a:solidFill>
            </a:endParaRPr>
          </a:p>
          <a:p>
            <a:pPr marL="333375" lvl="4" indent="-129779" algn="just" defTabSz="514337">
              <a:lnSpc>
                <a:spcPts val="1575"/>
              </a:lnSpc>
              <a:spcAft>
                <a:spcPts val="750"/>
              </a:spcAft>
              <a:buSzPct val="90000"/>
              <a:buFont typeface="Trebuchet MS" panose="020B0603020202020204" pitchFamily="34" charset="0"/>
              <a:buChar char="▫"/>
            </a:pPr>
            <a:r>
              <a:rPr lang="es-CO" sz="1500" dirty="0">
                <a:solidFill>
                  <a:srgbClr val="000000"/>
                </a:solidFill>
              </a:rPr>
              <a:t>Evaluar las soluciones tecnológicas, el caso de negocio CAPEX, OPEX, confiabilidad, riesgos y aliados claves</a:t>
            </a:r>
          </a:p>
          <a:p>
            <a:pPr marL="203597" lvl="3" indent="-135731" algn="just" defTabSz="514337">
              <a:lnSpc>
                <a:spcPts val="1575"/>
              </a:lnSpc>
              <a:spcAft>
                <a:spcPts val="750"/>
              </a:spcAft>
              <a:buSzPct val="90000"/>
              <a:buFont typeface="Trebuchet MS" panose="020B0603020202020204" pitchFamily="34" charset="0"/>
              <a:buChar char="▫"/>
            </a:pPr>
            <a:r>
              <a:rPr lang="es-CO" sz="1500" dirty="0">
                <a:solidFill>
                  <a:srgbClr val="0070C0"/>
                </a:solidFill>
              </a:rPr>
              <a:t>Expectativas</a:t>
            </a:r>
          </a:p>
          <a:p>
            <a:pPr marL="333375" lvl="4" indent="-129779" algn="just" defTabSz="514337">
              <a:lnSpc>
                <a:spcPts val="1575"/>
              </a:lnSpc>
              <a:spcAft>
                <a:spcPts val="750"/>
              </a:spcAft>
              <a:buSzPct val="90000"/>
              <a:buFont typeface="Trebuchet MS" panose="020B0603020202020204" pitchFamily="34" charset="0"/>
              <a:buChar char="▫"/>
            </a:pPr>
            <a:r>
              <a:rPr lang="es-ES" sz="1500" dirty="0">
                <a:solidFill>
                  <a:srgbClr val="000000"/>
                </a:solidFill>
              </a:rPr>
              <a:t>Análisis de las tecnologías y sus proveedores (estudio de mercado)</a:t>
            </a:r>
          </a:p>
          <a:p>
            <a:pPr marL="333375" lvl="4" indent="-129779" algn="just" defTabSz="514337">
              <a:lnSpc>
                <a:spcPts val="1575"/>
              </a:lnSpc>
              <a:spcAft>
                <a:spcPts val="750"/>
              </a:spcAft>
              <a:buSzPct val="90000"/>
              <a:buFont typeface="Trebuchet MS" panose="020B0603020202020204" pitchFamily="34" charset="0"/>
              <a:buChar char="▫"/>
            </a:pPr>
            <a:r>
              <a:rPr lang="es-ES" sz="1500" dirty="0">
                <a:solidFill>
                  <a:srgbClr val="000000"/>
                </a:solidFill>
              </a:rPr>
              <a:t>Análisis financiero y de riesgos</a:t>
            </a:r>
          </a:p>
          <a:p>
            <a:pPr marL="333375" lvl="4" indent="-129779" algn="just" defTabSz="514337">
              <a:lnSpc>
                <a:spcPts val="1575"/>
              </a:lnSpc>
              <a:spcAft>
                <a:spcPts val="750"/>
              </a:spcAft>
              <a:buSzPct val="90000"/>
              <a:buFont typeface="Trebuchet MS" panose="020B0603020202020204" pitchFamily="34" charset="0"/>
              <a:buChar char="▫"/>
            </a:pPr>
            <a:r>
              <a:rPr lang="es-ES" sz="1500" dirty="0">
                <a:solidFill>
                  <a:srgbClr val="000000"/>
                </a:solidFill>
              </a:rPr>
              <a:t>Aplicar a beneficios tributarios Ley 1715</a:t>
            </a:r>
          </a:p>
          <a:p>
            <a:pPr marL="333375" lvl="4" indent="-129779" algn="just" defTabSz="514337">
              <a:lnSpc>
                <a:spcPts val="1575"/>
              </a:lnSpc>
              <a:spcAft>
                <a:spcPts val="750"/>
              </a:spcAft>
              <a:buSzPct val="90000"/>
              <a:buFont typeface="Trebuchet MS" panose="020B0603020202020204" pitchFamily="34" charset="0"/>
              <a:buChar char="▫"/>
            </a:pPr>
            <a:r>
              <a:rPr lang="es-CO" sz="1500" dirty="0">
                <a:solidFill>
                  <a:srgbClr val="000000"/>
                </a:solidFill>
              </a:rPr>
              <a:t>Definir el manejo contable transaccional entre los negocios</a:t>
            </a:r>
          </a:p>
          <a:p>
            <a:pPr marL="333375" lvl="4" indent="-129779" algn="just" defTabSz="514337">
              <a:lnSpc>
                <a:spcPts val="1575"/>
              </a:lnSpc>
              <a:spcAft>
                <a:spcPts val="750"/>
              </a:spcAft>
              <a:buSzPct val="90000"/>
              <a:buFont typeface="Trebuchet MS" panose="020B0603020202020204" pitchFamily="34" charset="0"/>
              <a:buChar char="▫"/>
            </a:pPr>
            <a:r>
              <a:rPr lang="es-CO" sz="1500" dirty="0">
                <a:solidFill>
                  <a:srgbClr val="000000"/>
                </a:solidFill>
              </a:rPr>
              <a:t>Formular caso de negocio con el CET y los negocios aguas y gas y contribuir a la ejecución del proyecto.</a:t>
            </a:r>
          </a:p>
        </p:txBody>
      </p:sp>
      <p:pic>
        <p:nvPicPr>
          <p:cNvPr id="5" name="Imagen 4">
            <a:extLst>
              <a:ext uri="{FF2B5EF4-FFF2-40B4-BE49-F238E27FC236}">
                <a16:creationId xmlns:a16="http://schemas.microsoft.com/office/drawing/2014/main" id="{BA29E536-D01A-4A76-BC22-0826BA3CB41B}"/>
              </a:ext>
            </a:extLst>
          </p:cNvPr>
          <p:cNvPicPr>
            <a:picLocks noChangeAspect="1"/>
          </p:cNvPicPr>
          <p:nvPr/>
        </p:nvPicPr>
        <p:blipFill>
          <a:blip r:embed="rId2"/>
          <a:stretch>
            <a:fillRect/>
          </a:stretch>
        </p:blipFill>
        <p:spPr>
          <a:xfrm>
            <a:off x="560756" y="3946178"/>
            <a:ext cx="2272313" cy="1626416"/>
          </a:xfrm>
          <a:prstGeom prst="rect">
            <a:avLst/>
          </a:prstGeom>
        </p:spPr>
      </p:pic>
      <p:pic>
        <p:nvPicPr>
          <p:cNvPr id="6" name="Imagen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894" y="1376598"/>
            <a:ext cx="2296175" cy="1536980"/>
          </a:xfrm>
          <a:prstGeom prst="rect">
            <a:avLst/>
          </a:prstGeom>
        </p:spPr>
      </p:pic>
    </p:spTree>
    <p:extLst>
      <p:ext uri="{BB962C8B-B14F-4D97-AF65-F5344CB8AC3E}">
        <p14:creationId xmlns:p14="http://schemas.microsoft.com/office/powerpoint/2010/main" val="1644349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6 Tabla">
            <a:extLst>
              <a:ext uri="{FF2B5EF4-FFF2-40B4-BE49-F238E27FC236}">
                <a16:creationId xmlns:a16="http://schemas.microsoft.com/office/drawing/2014/main" id="{BB60FC59-B8B7-4E14-9712-EF4860C899E4}"/>
              </a:ext>
            </a:extLst>
          </p:cNvPr>
          <p:cNvGraphicFramePr>
            <a:graphicFrameLocks noGrp="1"/>
          </p:cNvGraphicFramePr>
          <p:nvPr>
            <p:extLst>
              <p:ext uri="{D42A27DB-BD31-4B8C-83A1-F6EECF244321}">
                <p14:modId xmlns:p14="http://schemas.microsoft.com/office/powerpoint/2010/main" val="3392810592"/>
              </p:ext>
            </p:extLst>
          </p:nvPr>
        </p:nvGraphicFramePr>
        <p:xfrm>
          <a:off x="1054711" y="4301841"/>
          <a:ext cx="2597388" cy="1088545"/>
        </p:xfrm>
        <a:graphic>
          <a:graphicData uri="http://schemas.openxmlformats.org/drawingml/2006/table">
            <a:tbl>
              <a:tblPr/>
              <a:tblGrid>
                <a:gridCol w="1002764">
                  <a:extLst>
                    <a:ext uri="{9D8B030D-6E8A-4147-A177-3AD203B41FA5}">
                      <a16:colId xmlns:a16="http://schemas.microsoft.com/office/drawing/2014/main" val="20000"/>
                    </a:ext>
                  </a:extLst>
                </a:gridCol>
                <a:gridCol w="1594624">
                  <a:extLst>
                    <a:ext uri="{9D8B030D-6E8A-4147-A177-3AD203B41FA5}">
                      <a16:colId xmlns:a16="http://schemas.microsoft.com/office/drawing/2014/main" val="20002"/>
                    </a:ext>
                  </a:extLst>
                </a:gridCol>
              </a:tblGrid>
              <a:tr h="182245">
                <a:tc>
                  <a:txBody>
                    <a:bodyPr/>
                    <a:lstStyle/>
                    <a:p>
                      <a:pPr algn="ctr">
                        <a:lnSpc>
                          <a:spcPct val="115000"/>
                        </a:lnSpc>
                        <a:spcAft>
                          <a:spcPts val="0"/>
                        </a:spcAft>
                      </a:pPr>
                      <a:r>
                        <a:rPr lang="es-CO" sz="1400" b="1" kern="1200" dirty="0">
                          <a:solidFill>
                            <a:schemeClr val="tx1"/>
                          </a:solidFill>
                          <a:latin typeface="Calibri"/>
                          <a:ea typeface="Calibri"/>
                          <a:cs typeface="Arial"/>
                        </a:rPr>
                        <a:t>Año</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CO" sz="1400" b="1" kern="1200" dirty="0">
                          <a:solidFill>
                            <a:schemeClr val="tx1"/>
                          </a:solidFill>
                          <a:latin typeface="Calibri"/>
                          <a:ea typeface="Calibri"/>
                          <a:cs typeface="Arial"/>
                        </a:rPr>
                        <a:t>Biogás (m3/h)</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236588">
                <a:tc>
                  <a:txBody>
                    <a:bodyPr/>
                    <a:lstStyle/>
                    <a:p>
                      <a:pPr algn="ctr">
                        <a:lnSpc>
                          <a:spcPct val="115000"/>
                        </a:lnSpc>
                        <a:spcAft>
                          <a:spcPts val="0"/>
                        </a:spcAft>
                      </a:pPr>
                      <a:r>
                        <a:rPr lang="es-CO" sz="1400" b="1" kern="1200" dirty="0">
                          <a:solidFill>
                            <a:schemeClr val="tx1"/>
                          </a:solidFill>
                          <a:latin typeface="Calibri"/>
                          <a:ea typeface="Calibri"/>
                          <a:cs typeface="Arial"/>
                        </a:rPr>
                        <a:t>2009</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00384C"/>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CO" sz="1400" b="1" kern="1200" dirty="0">
                          <a:solidFill>
                            <a:schemeClr val="tx1"/>
                          </a:solidFill>
                          <a:latin typeface="Calibri"/>
                          <a:ea typeface="Calibri"/>
                          <a:cs typeface="Arial"/>
                        </a:rPr>
                        <a:t>494,43</a:t>
                      </a:r>
                    </a:p>
                  </a:txBody>
                  <a:tcPr marL="68580" marR="68580" marT="0" marB="0">
                    <a:lnL w="12700" cap="flat" cmpd="sng" algn="ctr">
                      <a:solidFill>
                        <a:srgbClr val="00384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84C"/>
                      </a:solidFill>
                      <a:prstDash val="solid"/>
                      <a:round/>
                      <a:headEnd type="none" w="med" len="med"/>
                      <a:tailEnd type="none" w="med" len="med"/>
                    </a:lnB>
                  </a:tcPr>
                </a:tc>
                <a:extLst>
                  <a:ext uri="{0D108BD9-81ED-4DB2-BD59-A6C34878D82A}">
                    <a16:rowId xmlns:a16="http://schemas.microsoft.com/office/drawing/2014/main" val="10001"/>
                  </a:ext>
                </a:extLst>
              </a:tr>
              <a:tr h="352453">
                <a:tc>
                  <a:txBody>
                    <a:bodyPr/>
                    <a:lstStyle/>
                    <a:p>
                      <a:pPr algn="ctr">
                        <a:lnSpc>
                          <a:spcPct val="115000"/>
                        </a:lnSpc>
                        <a:spcAft>
                          <a:spcPts val="0"/>
                        </a:spcAft>
                      </a:pPr>
                      <a:r>
                        <a:rPr lang="es-CO" sz="1400" b="1" kern="1200" dirty="0">
                          <a:solidFill>
                            <a:schemeClr val="tx1"/>
                          </a:solidFill>
                          <a:latin typeface="Calibri"/>
                          <a:ea typeface="Calibri"/>
                          <a:cs typeface="Arial"/>
                        </a:rPr>
                        <a:t>2010</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00384C"/>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384C"/>
                      </a:solidFill>
                      <a:prstDash val="solid"/>
                      <a:round/>
                      <a:headEnd type="none" w="med" len="med"/>
                      <a:tailEnd type="none" w="med" len="med"/>
                    </a:lnB>
                  </a:tcPr>
                </a:tc>
                <a:tc>
                  <a:txBody>
                    <a:bodyPr/>
                    <a:lstStyle/>
                    <a:p>
                      <a:pPr algn="ctr">
                        <a:lnSpc>
                          <a:spcPct val="115000"/>
                        </a:lnSpc>
                        <a:spcAft>
                          <a:spcPts val="0"/>
                        </a:spcAft>
                      </a:pPr>
                      <a:r>
                        <a:rPr lang="es-CO" sz="1400" b="1" kern="1200" dirty="0">
                          <a:solidFill>
                            <a:schemeClr val="tx1"/>
                          </a:solidFill>
                          <a:latin typeface="Calibri"/>
                          <a:ea typeface="Calibri"/>
                          <a:cs typeface="Arial"/>
                        </a:rPr>
                        <a:t>516.93</a:t>
                      </a:r>
                    </a:p>
                  </a:txBody>
                  <a:tcPr marL="68580" marR="68580" marT="0" marB="0">
                    <a:lnL w="12700" cap="flat" cmpd="sng" algn="ctr">
                      <a:solidFill>
                        <a:srgbClr val="00384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84C"/>
                      </a:solidFill>
                      <a:prstDash val="solid"/>
                      <a:round/>
                      <a:headEnd type="none" w="med" len="med"/>
                      <a:tailEnd type="none" w="med" len="med"/>
                    </a:lnT>
                    <a:lnB w="12700" cap="flat" cmpd="sng" algn="ctr">
                      <a:solidFill>
                        <a:srgbClr val="00384C"/>
                      </a:solidFill>
                      <a:prstDash val="solid"/>
                      <a:round/>
                      <a:headEnd type="none" w="med" len="med"/>
                      <a:tailEnd type="none" w="med" len="med"/>
                    </a:lnB>
                  </a:tcPr>
                </a:tc>
                <a:extLst>
                  <a:ext uri="{0D108BD9-81ED-4DB2-BD59-A6C34878D82A}">
                    <a16:rowId xmlns:a16="http://schemas.microsoft.com/office/drawing/2014/main" val="10002"/>
                  </a:ext>
                </a:extLst>
              </a:tr>
              <a:tr h="174625">
                <a:tc>
                  <a:txBody>
                    <a:bodyPr/>
                    <a:lstStyle/>
                    <a:p>
                      <a:pPr algn="ctr">
                        <a:lnSpc>
                          <a:spcPct val="115000"/>
                        </a:lnSpc>
                        <a:spcAft>
                          <a:spcPts val="0"/>
                        </a:spcAft>
                      </a:pPr>
                      <a:r>
                        <a:rPr lang="es-CO" sz="1400" b="1" kern="1200" dirty="0">
                          <a:solidFill>
                            <a:schemeClr val="tx1"/>
                          </a:solidFill>
                          <a:latin typeface="Calibri"/>
                          <a:ea typeface="Calibri"/>
                          <a:cs typeface="Arial"/>
                        </a:rPr>
                        <a:t>2017</a:t>
                      </a:r>
                    </a:p>
                  </a:txBody>
                  <a:tcPr marL="68580" marR="68580" marT="0" marB="0">
                    <a:lnL w="12700" cap="flat" cmpd="sng" algn="ctr">
                      <a:solidFill>
                        <a:srgbClr val="4F81B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84C"/>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CO" sz="1400" b="1" kern="1200" dirty="0">
                          <a:solidFill>
                            <a:schemeClr val="tx1"/>
                          </a:solidFill>
                          <a:latin typeface="Calibri"/>
                          <a:ea typeface="Calibri"/>
                          <a:cs typeface="Arial"/>
                        </a:rPr>
                        <a:t>600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84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3" name="Picture 4">
            <a:extLst>
              <a:ext uri="{FF2B5EF4-FFF2-40B4-BE49-F238E27FC236}">
                <a16:creationId xmlns:a16="http://schemas.microsoft.com/office/drawing/2014/main" id="{A3EF3A98-700B-44FE-9434-AD7E0D721E95}"/>
              </a:ext>
            </a:extLst>
          </p:cNvPr>
          <p:cNvPicPr>
            <a:picLocks noChangeAspect="1" noChangeArrowheads="1"/>
          </p:cNvPicPr>
          <p:nvPr/>
        </p:nvPicPr>
        <p:blipFill>
          <a:blip r:embed="rId3" cstate="print"/>
          <a:srcRect/>
          <a:stretch>
            <a:fillRect/>
          </a:stretch>
        </p:blipFill>
        <p:spPr bwMode="auto">
          <a:xfrm>
            <a:off x="465888" y="1188119"/>
            <a:ext cx="3664194" cy="2390434"/>
          </a:xfrm>
          <a:prstGeom prst="rect">
            <a:avLst/>
          </a:prstGeom>
          <a:noFill/>
          <a:ln w="9525">
            <a:noFill/>
            <a:miter lim="800000"/>
            <a:headEnd/>
            <a:tailEnd/>
          </a:ln>
          <a:effectLst/>
        </p:spPr>
      </p:pic>
      <p:sp>
        <p:nvSpPr>
          <p:cNvPr id="14" name="CuadroTexto 13">
            <a:extLst>
              <a:ext uri="{FF2B5EF4-FFF2-40B4-BE49-F238E27FC236}">
                <a16:creationId xmlns:a16="http://schemas.microsoft.com/office/drawing/2014/main" id="{D4E30A27-CE8B-4BD5-816E-DF23FB9745E7}"/>
              </a:ext>
            </a:extLst>
          </p:cNvPr>
          <p:cNvSpPr txBox="1"/>
          <p:nvPr/>
        </p:nvSpPr>
        <p:spPr>
          <a:xfrm>
            <a:off x="4424136" y="1188119"/>
            <a:ext cx="7282956" cy="4093428"/>
          </a:xfrm>
          <a:prstGeom prst="rect">
            <a:avLst/>
          </a:prstGeom>
        </p:spPr>
        <p:txBody>
          <a:bodyPr wrap="square" rtlCol="0">
            <a:spAutoFit/>
          </a:bodyPr>
          <a:lstStyle/>
          <a:p>
            <a:pPr algn="just">
              <a:spcBef>
                <a:spcPct val="0"/>
              </a:spcBef>
            </a:pPr>
            <a:r>
              <a:rPr lang="es-CO" sz="2000" dirty="0">
                <a:solidFill>
                  <a:schemeClr val="accent6">
                    <a:lumMod val="50000"/>
                  </a:schemeClr>
                </a:solidFill>
                <a:ea typeface="ＭＳ Ｐゴシック" panose="020B0600070205080204" pitchFamily="34" charset="-128"/>
              </a:rPr>
              <a:t>Planta de tratamiento secundario.</a:t>
            </a:r>
          </a:p>
          <a:p>
            <a:pPr algn="just">
              <a:spcBef>
                <a:spcPct val="0"/>
              </a:spcBef>
            </a:pPr>
            <a:endParaRPr lang="es-CO" sz="2000" dirty="0">
              <a:solidFill>
                <a:schemeClr val="accent6">
                  <a:lumMod val="50000"/>
                </a:schemeClr>
              </a:solidFill>
              <a:ea typeface="ＭＳ Ｐゴシック" panose="020B0600070205080204" pitchFamily="34" charset="-128"/>
            </a:endParaRPr>
          </a:p>
          <a:p>
            <a:pPr algn="just">
              <a:spcBef>
                <a:spcPct val="0"/>
              </a:spcBef>
            </a:pPr>
            <a:r>
              <a:rPr lang="es-CO" sz="2000" dirty="0">
                <a:solidFill>
                  <a:schemeClr val="accent6">
                    <a:lumMod val="50000"/>
                  </a:schemeClr>
                </a:solidFill>
                <a:ea typeface="ＭＳ Ｐゴシック" panose="020B0600070205080204" pitchFamily="34" charset="-128"/>
              </a:rPr>
              <a:t>Inicio de operación: Año 2000.</a:t>
            </a:r>
          </a:p>
          <a:p>
            <a:pPr algn="just">
              <a:spcBef>
                <a:spcPct val="0"/>
              </a:spcBef>
            </a:pPr>
            <a:endParaRPr lang="es-CO" sz="2000" dirty="0">
              <a:solidFill>
                <a:schemeClr val="accent6">
                  <a:lumMod val="50000"/>
                </a:schemeClr>
              </a:solidFill>
              <a:ea typeface="ＭＳ Ｐゴシック" panose="020B0600070205080204" pitchFamily="34" charset="-128"/>
            </a:endParaRPr>
          </a:p>
          <a:p>
            <a:pPr algn="just">
              <a:spcBef>
                <a:spcPct val="0"/>
              </a:spcBef>
            </a:pPr>
            <a:r>
              <a:rPr lang="es-CO" sz="2000" dirty="0">
                <a:solidFill>
                  <a:schemeClr val="accent6">
                    <a:lumMod val="50000"/>
                  </a:schemeClr>
                </a:solidFill>
                <a:ea typeface="ＭＳ Ｐゴシック" panose="020B0600070205080204" pitchFamily="34" charset="-128"/>
              </a:rPr>
              <a:t>Capacidad instalada: 1.8 m3/s, </a:t>
            </a:r>
          </a:p>
          <a:p>
            <a:pPr algn="just">
              <a:spcBef>
                <a:spcPct val="0"/>
              </a:spcBef>
            </a:pPr>
            <a:r>
              <a:rPr lang="es-CO" sz="2000" dirty="0">
                <a:solidFill>
                  <a:schemeClr val="accent6">
                    <a:lumMod val="50000"/>
                  </a:schemeClr>
                </a:solidFill>
                <a:ea typeface="ＭＳ Ｐゴシック" panose="020B0600070205080204" pitchFamily="34" charset="-128"/>
              </a:rPr>
              <a:t>Actualmente:1.3 m3/s aproximadamente </a:t>
            </a:r>
          </a:p>
          <a:p>
            <a:pPr algn="just">
              <a:spcBef>
                <a:spcPct val="0"/>
              </a:spcBef>
            </a:pPr>
            <a:endParaRPr lang="es-CO" sz="2000" dirty="0">
              <a:solidFill>
                <a:schemeClr val="accent6">
                  <a:lumMod val="50000"/>
                </a:schemeClr>
              </a:solidFill>
              <a:ea typeface="ＭＳ Ｐゴシック" panose="020B0600070205080204" pitchFamily="34" charset="-128"/>
            </a:endParaRPr>
          </a:p>
          <a:p>
            <a:pPr algn="just">
              <a:spcBef>
                <a:spcPct val="0"/>
              </a:spcBef>
            </a:pPr>
            <a:r>
              <a:rPr lang="es-CO" sz="2000" dirty="0">
                <a:solidFill>
                  <a:schemeClr val="accent6">
                    <a:lumMod val="50000"/>
                  </a:schemeClr>
                </a:solidFill>
                <a:ea typeface="ＭＳ Ｐゴシック" panose="020B0600070205080204" pitchFamily="34" charset="-128"/>
              </a:rPr>
              <a:t>Trata cerca del 20% de las aguas residuales generadas en el sur del área metropolitana del Valle de Aburrá, provenientes de los municipios de Sabaneta, Envigado Itagüí y La Estrella.  En un futuro Caldas.  Se ampliará su capacidad para tratar mayor volumen, se espera aumento en la producción de Biogás.</a:t>
            </a:r>
          </a:p>
        </p:txBody>
      </p:sp>
      <p:sp>
        <p:nvSpPr>
          <p:cNvPr id="15" name="CuadroTexto 14">
            <a:extLst>
              <a:ext uri="{FF2B5EF4-FFF2-40B4-BE49-F238E27FC236}">
                <a16:creationId xmlns:a16="http://schemas.microsoft.com/office/drawing/2014/main" id="{2EBD136E-B687-4579-BD9F-DEC11C695727}"/>
              </a:ext>
            </a:extLst>
          </p:cNvPr>
          <p:cNvSpPr txBox="1"/>
          <p:nvPr/>
        </p:nvSpPr>
        <p:spPr>
          <a:xfrm>
            <a:off x="2937163" y="6363726"/>
            <a:ext cx="6441993" cy="430887"/>
          </a:xfrm>
          <a:prstGeom prst="rect">
            <a:avLst/>
          </a:prstGeom>
        </p:spPr>
        <p:txBody>
          <a:bodyPr wrap="square" rtlCol="0">
            <a:spAutoFit/>
          </a:bodyPr>
          <a:lstStyle/>
          <a:p>
            <a:pPr>
              <a:spcBef>
                <a:spcPct val="0"/>
              </a:spcBef>
            </a:pPr>
            <a:r>
              <a:rPr lang="es-CO" sz="1100" dirty="0">
                <a:latin typeface="+mj-lt"/>
                <a:ea typeface="+mj-ea"/>
                <a:cs typeface="+mj-cs"/>
              </a:rPr>
              <a:t>Fuente: UPB. </a:t>
            </a:r>
            <a:r>
              <a:rPr lang="es-CO" sz="1100" dirty="0"/>
              <a:t>Estudio de conversión de biogás a gas natural para la planta de aguas residuales San Fernando y el relleno sanitario La Pradera.  2010 -2011.  Medellin.</a:t>
            </a:r>
            <a:endParaRPr lang="es-CO" sz="1100" dirty="0">
              <a:latin typeface="+mj-lt"/>
              <a:ea typeface="+mj-ea"/>
              <a:cs typeface="+mj-cs"/>
            </a:endParaRPr>
          </a:p>
        </p:txBody>
      </p:sp>
      <p:sp>
        <p:nvSpPr>
          <p:cNvPr id="16" name="1 Título">
            <a:extLst>
              <a:ext uri="{FF2B5EF4-FFF2-40B4-BE49-F238E27FC236}">
                <a16:creationId xmlns:a16="http://schemas.microsoft.com/office/drawing/2014/main" id="{A0B1A3FE-5A9B-4563-97E5-5C975CA7FB88}"/>
              </a:ext>
            </a:extLst>
          </p:cNvPr>
          <p:cNvSpPr txBox="1">
            <a:spLocks/>
          </p:cNvSpPr>
          <p:nvPr/>
        </p:nvSpPr>
        <p:spPr>
          <a:xfrm>
            <a:off x="438448" y="269571"/>
            <a:ext cx="6316462" cy="466566"/>
          </a:xfrm>
          <a:prstGeom prst="rect">
            <a:avLst/>
          </a:prstGeom>
        </p:spPr>
        <p:txBody>
          <a:bodyPr>
            <a:noAutofit/>
          </a:bodyPr>
          <a:lstStyle>
            <a:lvl1pPr algn="l" defTabSz="914400" rtl="0" eaLnBrk="1" latinLnBrk="0" hangingPunct="1">
              <a:spcBef>
                <a:spcPct val="0"/>
              </a:spcBef>
              <a:buNone/>
              <a:defRPr sz="2800" b="1" kern="1200">
                <a:solidFill>
                  <a:srgbClr val="007934"/>
                </a:solidFill>
                <a:latin typeface="Trebuchet MS" pitchFamily="34" charset="0"/>
                <a:ea typeface="+mj-ea"/>
                <a:cs typeface="+mj-cs"/>
              </a:defRPr>
            </a:lvl1pPr>
          </a:lstStyle>
          <a:p>
            <a:pPr>
              <a:lnSpc>
                <a:spcPct val="11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O" sz="2400" i="1" dirty="0">
                <a:solidFill>
                  <a:schemeClr val="accent6">
                    <a:lumMod val="50000"/>
                  </a:schemeClr>
                </a:solidFill>
              </a:rPr>
              <a:t>Oportunidades de aprovechamiento</a:t>
            </a:r>
          </a:p>
        </p:txBody>
      </p:sp>
    </p:spTree>
    <p:extLst>
      <p:ext uri="{BB962C8B-B14F-4D97-AF65-F5344CB8AC3E}">
        <p14:creationId xmlns:p14="http://schemas.microsoft.com/office/powerpoint/2010/main" val="400138953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D1517CEC-6A4A-4180-B797-9E07F3088875}"/>
              </a:ext>
            </a:extLst>
          </p:cNvPr>
          <p:cNvSpPr txBox="1">
            <a:spLocks/>
          </p:cNvSpPr>
          <p:nvPr/>
        </p:nvSpPr>
        <p:spPr>
          <a:xfrm>
            <a:off x="1712748" y="127367"/>
            <a:ext cx="8726652" cy="848808"/>
          </a:xfrm>
          <a:prstGeom prst="rect">
            <a:avLst/>
          </a:prstGeom>
        </p:spPr>
        <p:txBody>
          <a:bodyPr>
            <a:normAutofit lnSpcReduction="10000"/>
          </a:bodyPr>
          <a:lstStyle>
            <a:lvl1pPr algn="l" defTabSz="914400" rtl="0" eaLnBrk="1" latinLnBrk="0" hangingPunct="1">
              <a:spcBef>
                <a:spcPct val="0"/>
              </a:spcBef>
              <a:buNone/>
              <a:defRPr sz="1600" b="1" i="1" kern="1200">
                <a:solidFill>
                  <a:schemeClr val="accent3"/>
                </a:solidFill>
                <a:latin typeface="+mj-lt"/>
                <a:ea typeface="+mj-ea"/>
                <a:cs typeface="+mj-cs"/>
              </a:defRPr>
            </a:lvl1pPr>
          </a:lstStyle>
          <a:p>
            <a:pPr>
              <a:lnSpc>
                <a:spcPct val="110000"/>
              </a:lnSpc>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pPr>
            <a:r>
              <a:rPr lang="es-ES" sz="2400" i="0" kern="0" dirty="0">
                <a:solidFill>
                  <a:srgbClr val="006600"/>
                </a:solidFill>
                <a:latin typeface="+mn-lt"/>
                <a:ea typeface="+mn-ea"/>
                <a:cs typeface="Arial" pitchFamily="34" charset="0"/>
              </a:rPr>
              <a:t>Descripción del Proyecto: Caracterización del Biogás</a:t>
            </a:r>
            <a:endParaRPr lang="es-ES" altLang="es-CO" sz="2400" kern="0" dirty="0">
              <a:solidFill>
                <a:srgbClr val="006600"/>
              </a:solidFill>
              <a:cs typeface="Arial" pitchFamily="34" charset="0"/>
            </a:endParaRPr>
          </a:p>
          <a:p>
            <a:pPr>
              <a:lnSpc>
                <a:spcPct val="110000"/>
              </a:lnSpc>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pPr>
            <a:r>
              <a:rPr lang="es-ES" sz="2400" i="0" kern="0" dirty="0">
                <a:solidFill>
                  <a:srgbClr val="006600"/>
                </a:solidFill>
                <a:latin typeface="+mn-lt"/>
                <a:ea typeface="+mn-ea"/>
                <a:cs typeface="Arial" pitchFamily="34" charset="0"/>
              </a:rPr>
              <a:t> </a:t>
            </a:r>
            <a:endParaRPr lang="es-CO" sz="2400" i="0" kern="0" dirty="0">
              <a:solidFill>
                <a:srgbClr val="006600"/>
              </a:solidFill>
              <a:latin typeface="+mn-lt"/>
              <a:ea typeface="+mn-ea"/>
              <a:cs typeface="Arial" pitchFamily="34" charset="0"/>
            </a:endParaRPr>
          </a:p>
          <a:p>
            <a:endParaRPr lang="es-CO" sz="1800" i="0" dirty="0">
              <a:solidFill>
                <a:srgbClr val="007635"/>
              </a:solidFill>
            </a:endParaRPr>
          </a:p>
        </p:txBody>
      </p:sp>
      <p:graphicFrame>
        <p:nvGraphicFramePr>
          <p:cNvPr id="7" name="13 Tabla"/>
          <p:cNvGraphicFramePr>
            <a:graphicFrameLocks noGrp="1"/>
          </p:cNvGraphicFramePr>
          <p:nvPr>
            <p:extLst>
              <p:ext uri="{D42A27DB-BD31-4B8C-83A1-F6EECF244321}">
                <p14:modId xmlns:p14="http://schemas.microsoft.com/office/powerpoint/2010/main" val="4077185926"/>
              </p:ext>
            </p:extLst>
          </p:nvPr>
        </p:nvGraphicFramePr>
        <p:xfrm>
          <a:off x="3717081" y="2469371"/>
          <a:ext cx="4249880" cy="3845563"/>
        </p:xfrm>
        <a:graphic>
          <a:graphicData uri="http://schemas.openxmlformats.org/drawingml/2006/table">
            <a:tbl>
              <a:tblPr/>
              <a:tblGrid>
                <a:gridCol w="1400041">
                  <a:extLst>
                    <a:ext uri="{9D8B030D-6E8A-4147-A177-3AD203B41FA5}">
                      <a16:colId xmlns:a16="http://schemas.microsoft.com/office/drawing/2014/main" val="20000"/>
                    </a:ext>
                  </a:extLst>
                </a:gridCol>
                <a:gridCol w="1378461">
                  <a:extLst>
                    <a:ext uri="{9D8B030D-6E8A-4147-A177-3AD203B41FA5}">
                      <a16:colId xmlns:a16="http://schemas.microsoft.com/office/drawing/2014/main" val="20001"/>
                    </a:ext>
                  </a:extLst>
                </a:gridCol>
                <a:gridCol w="1471378">
                  <a:extLst>
                    <a:ext uri="{9D8B030D-6E8A-4147-A177-3AD203B41FA5}">
                      <a16:colId xmlns:a16="http://schemas.microsoft.com/office/drawing/2014/main" val="20002"/>
                    </a:ext>
                  </a:extLst>
                </a:gridCol>
              </a:tblGrid>
              <a:tr h="253342">
                <a:tc rowSpan="2">
                  <a:txBody>
                    <a:bodyPr/>
                    <a:lstStyle/>
                    <a:p>
                      <a:pPr algn="ctr">
                        <a:lnSpc>
                          <a:spcPct val="115000"/>
                        </a:lnSpc>
                        <a:spcAft>
                          <a:spcPts val="0"/>
                        </a:spcAft>
                      </a:pPr>
                      <a:r>
                        <a:rPr lang="es-CO" sz="1400" dirty="0">
                          <a:solidFill>
                            <a:srgbClr val="FFFFFF"/>
                          </a:solidFill>
                          <a:latin typeface="Calibri"/>
                          <a:ea typeface="Times New Roman"/>
                          <a:cs typeface="Times New Roman"/>
                        </a:rPr>
                        <a:t>ITEM</a:t>
                      </a:r>
                      <a:endParaRPr lang="es-CO" sz="1400" dirty="0">
                        <a:latin typeface="Calibri"/>
                        <a:ea typeface="Calibri"/>
                        <a:cs typeface="Times New Roman"/>
                      </a:endParaRPr>
                    </a:p>
                  </a:txBody>
                  <a:tcPr marL="51435" marR="51435" marT="0" marB="0" anchor="ctr">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solidFill>
                      <a:schemeClr val="accent4"/>
                    </a:solidFill>
                  </a:tcPr>
                </a:tc>
                <a:tc>
                  <a:txBody>
                    <a:bodyPr/>
                    <a:lstStyle/>
                    <a:p>
                      <a:pPr algn="ctr">
                        <a:lnSpc>
                          <a:spcPct val="115000"/>
                        </a:lnSpc>
                        <a:spcAft>
                          <a:spcPts val="0"/>
                        </a:spcAft>
                      </a:pPr>
                      <a:r>
                        <a:rPr lang="es-CO" sz="1400" dirty="0">
                          <a:solidFill>
                            <a:srgbClr val="FFFFFF"/>
                          </a:solidFill>
                          <a:latin typeface="Calibri"/>
                          <a:ea typeface="Times New Roman"/>
                          <a:cs typeface="Times New Roman"/>
                        </a:rPr>
                        <a:t>CREG 54- 2007</a:t>
                      </a:r>
                      <a:endParaRPr lang="es-CO" sz="1400" dirty="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solidFill>
                      <a:schemeClr val="accent4"/>
                    </a:solidFill>
                  </a:tcPr>
                </a:tc>
                <a:tc>
                  <a:txBody>
                    <a:bodyPr/>
                    <a:lstStyle/>
                    <a:p>
                      <a:pPr algn="ctr">
                        <a:lnSpc>
                          <a:spcPct val="115000"/>
                        </a:lnSpc>
                        <a:spcAft>
                          <a:spcPts val="0"/>
                        </a:spcAft>
                      </a:pPr>
                      <a:r>
                        <a:rPr lang="es-CO" sz="1400" dirty="0">
                          <a:solidFill>
                            <a:srgbClr val="FFFFFF"/>
                          </a:solidFill>
                          <a:latin typeface="Calibri"/>
                          <a:ea typeface="Times New Roman"/>
                          <a:cs typeface="Times New Roman"/>
                        </a:rPr>
                        <a:t>Alimentación</a:t>
                      </a:r>
                      <a:endParaRPr lang="es-CO" sz="1400" dirty="0">
                        <a:latin typeface="Calibri"/>
                        <a:ea typeface="Calibri"/>
                        <a:cs typeface="Times New Roman"/>
                      </a:endParaRPr>
                    </a:p>
                  </a:txBody>
                  <a:tcPr marL="51435" marR="51435" marT="0" marB="0" anchor="ctr">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253342">
                <a:tc vMerge="1">
                  <a:txBody>
                    <a:bodyPr/>
                    <a:lstStyle/>
                    <a:p>
                      <a:endParaRPr lang="es-CO"/>
                    </a:p>
                  </a:txBody>
                  <a:tcPr/>
                </a:tc>
                <a:tc>
                  <a:txBody>
                    <a:bodyPr/>
                    <a:lstStyle/>
                    <a:p>
                      <a:pPr algn="ctr">
                        <a:lnSpc>
                          <a:spcPct val="115000"/>
                        </a:lnSpc>
                        <a:spcAft>
                          <a:spcPts val="0"/>
                        </a:spcAft>
                      </a:pPr>
                      <a:r>
                        <a:rPr lang="es-CO" sz="1400" b="1" dirty="0">
                          <a:latin typeface="Calibri"/>
                          <a:ea typeface="Times New Roman"/>
                          <a:cs typeface="Times New Roman"/>
                        </a:rPr>
                        <a:t>Gas Natural</a:t>
                      </a:r>
                      <a:endParaRPr lang="es-CO" sz="1400" dirty="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b="1" dirty="0">
                          <a:latin typeface="Calibri"/>
                          <a:ea typeface="Times New Roman"/>
                          <a:cs typeface="Times New Roman"/>
                        </a:rPr>
                        <a:t>Biogás</a:t>
                      </a:r>
                      <a:endParaRPr lang="es-CO" sz="1400" dirty="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253342">
                <a:tc>
                  <a:txBody>
                    <a:bodyPr/>
                    <a:lstStyle/>
                    <a:p>
                      <a:pPr algn="l">
                        <a:lnSpc>
                          <a:spcPct val="115000"/>
                        </a:lnSpc>
                        <a:spcAft>
                          <a:spcPts val="0"/>
                        </a:spcAft>
                      </a:pPr>
                      <a:r>
                        <a:rPr lang="es-CO" sz="1400" b="1">
                          <a:latin typeface="Calibri"/>
                          <a:ea typeface="Times New Roman"/>
                          <a:cs typeface="Times New Roman"/>
                        </a:rPr>
                        <a:t>Q [Nm</a:t>
                      </a:r>
                      <a:r>
                        <a:rPr lang="es-CO" sz="1400" b="1" baseline="30000">
                          <a:latin typeface="Calibri"/>
                          <a:ea typeface="Times New Roman"/>
                          <a:cs typeface="Times New Roman"/>
                        </a:rPr>
                        <a:t>3</a:t>
                      </a:r>
                      <a:r>
                        <a:rPr lang="es-CO" sz="1400" b="1">
                          <a:solidFill>
                            <a:srgbClr val="000000"/>
                          </a:solidFill>
                          <a:latin typeface="Calibri"/>
                          <a:ea typeface="Times New Roman"/>
                          <a:cs typeface="Times New Roman"/>
                        </a:rPr>
                        <a:t>/h]</a:t>
                      </a:r>
                      <a:endParaRPr lang="es-CO" sz="140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tcPr>
                </a:tc>
                <a:tc>
                  <a:txBody>
                    <a:bodyPr/>
                    <a:lstStyle/>
                    <a:p>
                      <a:pPr algn="ctr">
                        <a:lnSpc>
                          <a:spcPct val="115000"/>
                        </a:lnSpc>
                        <a:spcAft>
                          <a:spcPts val="0"/>
                        </a:spcAft>
                      </a:pPr>
                      <a:r>
                        <a:rPr lang="es-CO" sz="1600" dirty="0">
                          <a:latin typeface="Calibri"/>
                          <a:ea typeface="Times New Roman"/>
                          <a:cs typeface="Times New Roman"/>
                        </a:rPr>
                        <a:t>--</a:t>
                      </a:r>
                      <a:endParaRPr lang="es-CO" sz="1600" dirty="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tcPr>
                </a:tc>
                <a:tc>
                  <a:txBody>
                    <a:bodyPr/>
                    <a:lstStyle/>
                    <a:p>
                      <a:pPr algn="ctr">
                        <a:lnSpc>
                          <a:spcPct val="115000"/>
                        </a:lnSpc>
                        <a:spcAft>
                          <a:spcPts val="0"/>
                        </a:spcAft>
                      </a:pPr>
                      <a:r>
                        <a:rPr lang="es-CO" sz="1600" dirty="0">
                          <a:latin typeface="Calibri"/>
                          <a:ea typeface="Times New Roman"/>
                          <a:cs typeface="Times New Roman"/>
                        </a:rPr>
                        <a:t>424</a:t>
                      </a:r>
                      <a:endParaRPr lang="es-CO" sz="1600" dirty="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tcPr>
                </a:tc>
                <a:extLst>
                  <a:ext uri="{0D108BD9-81ED-4DB2-BD59-A6C34878D82A}">
                    <a16:rowId xmlns:a16="http://schemas.microsoft.com/office/drawing/2014/main" val="10002"/>
                  </a:ext>
                </a:extLst>
              </a:tr>
              <a:tr h="262854">
                <a:tc>
                  <a:txBody>
                    <a:bodyPr/>
                    <a:lstStyle/>
                    <a:p>
                      <a:pPr algn="l">
                        <a:lnSpc>
                          <a:spcPct val="115000"/>
                        </a:lnSpc>
                        <a:spcAft>
                          <a:spcPts val="0"/>
                        </a:spcAft>
                      </a:pPr>
                      <a:r>
                        <a:rPr lang="es-CO" sz="1400" b="1" dirty="0">
                          <a:latin typeface="Calibri"/>
                          <a:ea typeface="Times New Roman"/>
                          <a:cs typeface="Times New Roman"/>
                        </a:rPr>
                        <a:t>CH</a:t>
                      </a:r>
                      <a:r>
                        <a:rPr lang="es-CO" sz="1400" b="1" baseline="-25000" dirty="0">
                          <a:latin typeface="Calibri"/>
                          <a:ea typeface="Times New Roman"/>
                          <a:cs typeface="Times New Roman"/>
                        </a:rPr>
                        <a:t>4</a:t>
                      </a:r>
                      <a:r>
                        <a:rPr lang="es-CO" sz="1400" b="1" dirty="0">
                          <a:solidFill>
                            <a:srgbClr val="000000"/>
                          </a:solidFill>
                          <a:latin typeface="Calibri"/>
                          <a:ea typeface="Times New Roman"/>
                          <a:cs typeface="Times New Roman"/>
                        </a:rPr>
                        <a:t> [%]</a:t>
                      </a:r>
                      <a:endParaRPr lang="es-CO" sz="1400" dirty="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tcPr>
                </a:tc>
                <a:tc>
                  <a:txBody>
                    <a:bodyPr/>
                    <a:lstStyle/>
                    <a:p>
                      <a:pPr algn="ctr">
                        <a:lnSpc>
                          <a:spcPct val="115000"/>
                        </a:lnSpc>
                        <a:spcAft>
                          <a:spcPts val="0"/>
                        </a:spcAft>
                      </a:pPr>
                      <a:r>
                        <a:rPr lang="es-ES" sz="1600" dirty="0">
                          <a:latin typeface="Calibri"/>
                          <a:ea typeface="Calibri"/>
                          <a:cs typeface="Times New Roman"/>
                        </a:rPr>
                        <a:t>---</a:t>
                      </a:r>
                      <a:endParaRPr lang="es-CO" sz="1600" dirty="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tcPr>
                </a:tc>
                <a:tc>
                  <a:txBody>
                    <a:bodyPr/>
                    <a:lstStyle/>
                    <a:p>
                      <a:pPr algn="ctr">
                        <a:lnSpc>
                          <a:spcPct val="115000"/>
                        </a:lnSpc>
                        <a:spcAft>
                          <a:spcPts val="0"/>
                        </a:spcAft>
                      </a:pPr>
                      <a:r>
                        <a:rPr lang="es-CO" sz="1600" dirty="0">
                          <a:latin typeface="Calibri"/>
                          <a:ea typeface="Times New Roman"/>
                          <a:cs typeface="Times New Roman"/>
                        </a:rPr>
                        <a:t>65%</a:t>
                      </a:r>
                      <a:endParaRPr lang="es-CO" sz="1600" dirty="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tcPr>
                </a:tc>
                <a:extLst>
                  <a:ext uri="{0D108BD9-81ED-4DB2-BD59-A6C34878D82A}">
                    <a16:rowId xmlns:a16="http://schemas.microsoft.com/office/drawing/2014/main" val="10003"/>
                  </a:ext>
                </a:extLst>
              </a:tr>
              <a:tr h="302358">
                <a:tc>
                  <a:txBody>
                    <a:bodyPr/>
                    <a:lstStyle/>
                    <a:p>
                      <a:pPr algn="l">
                        <a:lnSpc>
                          <a:spcPct val="115000"/>
                        </a:lnSpc>
                        <a:spcAft>
                          <a:spcPts val="0"/>
                        </a:spcAft>
                      </a:pPr>
                      <a:r>
                        <a:rPr lang="es-CO" sz="1400" b="1" dirty="0">
                          <a:latin typeface="Calibri"/>
                          <a:ea typeface="Times New Roman"/>
                          <a:cs typeface="Times New Roman"/>
                        </a:rPr>
                        <a:t>CO</a:t>
                      </a:r>
                      <a:r>
                        <a:rPr lang="es-CO" sz="1400" b="1" baseline="-25000" dirty="0">
                          <a:latin typeface="Calibri"/>
                          <a:ea typeface="Times New Roman"/>
                          <a:cs typeface="Times New Roman"/>
                        </a:rPr>
                        <a:t>2  </a:t>
                      </a:r>
                      <a:r>
                        <a:rPr lang="es-CO" sz="1400" b="1" dirty="0">
                          <a:solidFill>
                            <a:srgbClr val="000000"/>
                          </a:solidFill>
                          <a:latin typeface="Calibri"/>
                          <a:ea typeface="Times New Roman"/>
                          <a:cs typeface="Times New Roman"/>
                        </a:rPr>
                        <a:t>[%]</a:t>
                      </a:r>
                      <a:endParaRPr lang="es-CO" sz="1400" dirty="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tcPr>
                </a:tc>
                <a:tc>
                  <a:txBody>
                    <a:bodyPr/>
                    <a:lstStyle/>
                    <a:p>
                      <a:pPr algn="ctr">
                        <a:lnSpc>
                          <a:spcPct val="115000"/>
                        </a:lnSpc>
                        <a:spcAft>
                          <a:spcPts val="0"/>
                        </a:spcAft>
                      </a:pPr>
                      <a:r>
                        <a:rPr lang="es-CO" sz="1600" dirty="0">
                          <a:latin typeface="Calibri"/>
                          <a:ea typeface="Times New Roman"/>
                          <a:cs typeface="Times New Roman"/>
                        </a:rPr>
                        <a:t>2.0%</a:t>
                      </a:r>
                      <a:endParaRPr lang="es-CO" sz="1600" dirty="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tcPr>
                </a:tc>
                <a:tc>
                  <a:txBody>
                    <a:bodyPr/>
                    <a:lstStyle/>
                    <a:p>
                      <a:pPr algn="ctr">
                        <a:lnSpc>
                          <a:spcPct val="115000"/>
                        </a:lnSpc>
                        <a:spcAft>
                          <a:spcPts val="0"/>
                        </a:spcAft>
                      </a:pPr>
                      <a:r>
                        <a:rPr lang="es-CO" sz="1600" dirty="0">
                          <a:latin typeface="Calibri"/>
                          <a:ea typeface="Times New Roman"/>
                          <a:cs typeface="Times New Roman"/>
                        </a:rPr>
                        <a:t>33%</a:t>
                      </a:r>
                      <a:endParaRPr lang="es-CO" sz="1600" dirty="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tcPr>
                </a:tc>
                <a:extLst>
                  <a:ext uri="{0D108BD9-81ED-4DB2-BD59-A6C34878D82A}">
                    <a16:rowId xmlns:a16="http://schemas.microsoft.com/office/drawing/2014/main" val="10004"/>
                  </a:ext>
                </a:extLst>
              </a:tr>
              <a:tr h="262854">
                <a:tc>
                  <a:txBody>
                    <a:bodyPr/>
                    <a:lstStyle/>
                    <a:p>
                      <a:pPr algn="l">
                        <a:lnSpc>
                          <a:spcPct val="115000"/>
                        </a:lnSpc>
                        <a:spcAft>
                          <a:spcPts val="0"/>
                        </a:spcAft>
                      </a:pPr>
                      <a:r>
                        <a:rPr lang="es-CO" sz="1400" b="1">
                          <a:latin typeface="Calibri"/>
                          <a:ea typeface="Times New Roman"/>
                          <a:cs typeface="Times New Roman"/>
                        </a:rPr>
                        <a:t>N</a:t>
                      </a:r>
                      <a:r>
                        <a:rPr lang="es-CO" sz="1400" b="1" baseline="-25000">
                          <a:latin typeface="Calibri"/>
                          <a:ea typeface="Times New Roman"/>
                          <a:cs typeface="Times New Roman"/>
                        </a:rPr>
                        <a:t>2 </a:t>
                      </a:r>
                      <a:r>
                        <a:rPr lang="es-CO" sz="1400" b="1">
                          <a:solidFill>
                            <a:srgbClr val="000000"/>
                          </a:solidFill>
                          <a:latin typeface="Calibri"/>
                          <a:ea typeface="Times New Roman"/>
                          <a:cs typeface="Times New Roman"/>
                        </a:rPr>
                        <a:t> [%]</a:t>
                      </a:r>
                      <a:endParaRPr lang="es-CO" sz="140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tcPr>
                </a:tc>
                <a:tc>
                  <a:txBody>
                    <a:bodyPr/>
                    <a:lstStyle/>
                    <a:p>
                      <a:pPr algn="ctr">
                        <a:lnSpc>
                          <a:spcPct val="115000"/>
                        </a:lnSpc>
                        <a:spcAft>
                          <a:spcPts val="0"/>
                        </a:spcAft>
                      </a:pPr>
                      <a:r>
                        <a:rPr lang="es-CO" sz="1600" dirty="0">
                          <a:latin typeface="Calibri"/>
                          <a:ea typeface="Times New Roman"/>
                          <a:cs typeface="Times New Roman"/>
                        </a:rPr>
                        <a:t>3.0%</a:t>
                      </a:r>
                      <a:endParaRPr lang="es-CO" sz="1600" dirty="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tcPr>
                </a:tc>
                <a:tc>
                  <a:txBody>
                    <a:bodyPr/>
                    <a:lstStyle/>
                    <a:p>
                      <a:pPr algn="ctr">
                        <a:lnSpc>
                          <a:spcPct val="100000"/>
                        </a:lnSpc>
                        <a:spcAft>
                          <a:spcPts val="0"/>
                        </a:spcAft>
                      </a:pPr>
                      <a:r>
                        <a:rPr lang="es-CO" sz="1050" dirty="0">
                          <a:latin typeface="Calibri"/>
                          <a:ea typeface="Times New Roman"/>
                          <a:cs typeface="Times New Roman"/>
                        </a:rPr>
                        <a:t>Se tiene como </a:t>
                      </a:r>
                    </a:p>
                    <a:p>
                      <a:pPr algn="ctr">
                        <a:lnSpc>
                          <a:spcPct val="100000"/>
                        </a:lnSpc>
                        <a:spcAft>
                          <a:spcPts val="0"/>
                        </a:spcAft>
                      </a:pPr>
                      <a:r>
                        <a:rPr lang="es-CO" sz="1050" dirty="0">
                          <a:latin typeface="Calibri"/>
                          <a:ea typeface="Times New Roman"/>
                          <a:cs typeface="Times New Roman"/>
                        </a:rPr>
                        <a:t>N2/O2 menos que </a:t>
                      </a:r>
                    </a:p>
                    <a:p>
                      <a:pPr algn="ctr">
                        <a:lnSpc>
                          <a:spcPct val="100000"/>
                        </a:lnSpc>
                        <a:spcAft>
                          <a:spcPts val="0"/>
                        </a:spcAft>
                      </a:pPr>
                      <a:r>
                        <a:rPr lang="es-CO" sz="1600" kern="1200" dirty="0">
                          <a:solidFill>
                            <a:schemeClr val="tx1"/>
                          </a:solidFill>
                          <a:latin typeface="Calibri"/>
                          <a:ea typeface="Times New Roman"/>
                          <a:cs typeface="Times New Roman"/>
                        </a:rPr>
                        <a:t>0,2</a:t>
                      </a:r>
                      <a:r>
                        <a:rPr lang="es-CO" sz="1600" dirty="0">
                          <a:latin typeface="Calibri"/>
                          <a:ea typeface="Times New Roman"/>
                          <a:cs typeface="Times New Roman"/>
                        </a:rPr>
                        <a:t>%</a:t>
                      </a:r>
                      <a:endParaRPr lang="es-CO" sz="1600" kern="1200" dirty="0">
                        <a:solidFill>
                          <a:schemeClr val="tx1"/>
                        </a:solidFill>
                        <a:latin typeface="Calibri"/>
                        <a:ea typeface="Times New Roman"/>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tcPr>
                </a:tc>
                <a:extLst>
                  <a:ext uri="{0D108BD9-81ED-4DB2-BD59-A6C34878D82A}">
                    <a16:rowId xmlns:a16="http://schemas.microsoft.com/office/drawing/2014/main" val="10005"/>
                  </a:ext>
                </a:extLst>
              </a:tr>
              <a:tr h="262854">
                <a:tc>
                  <a:txBody>
                    <a:bodyPr/>
                    <a:lstStyle/>
                    <a:p>
                      <a:pPr algn="l">
                        <a:lnSpc>
                          <a:spcPct val="115000"/>
                        </a:lnSpc>
                        <a:spcAft>
                          <a:spcPts val="0"/>
                        </a:spcAft>
                      </a:pPr>
                      <a:r>
                        <a:rPr lang="es-CO" sz="1400" b="1">
                          <a:latin typeface="Calibri"/>
                          <a:ea typeface="Times New Roman"/>
                          <a:cs typeface="Times New Roman"/>
                        </a:rPr>
                        <a:t>O</a:t>
                      </a:r>
                      <a:r>
                        <a:rPr lang="es-CO" sz="1400" b="1" baseline="-25000">
                          <a:latin typeface="Calibri"/>
                          <a:ea typeface="Times New Roman"/>
                          <a:cs typeface="Times New Roman"/>
                        </a:rPr>
                        <a:t>2  </a:t>
                      </a:r>
                      <a:r>
                        <a:rPr lang="es-CO" sz="1400" b="1">
                          <a:solidFill>
                            <a:srgbClr val="000000"/>
                          </a:solidFill>
                          <a:latin typeface="Calibri"/>
                          <a:ea typeface="Times New Roman"/>
                          <a:cs typeface="Times New Roman"/>
                        </a:rPr>
                        <a:t>[%]</a:t>
                      </a:r>
                      <a:endParaRPr lang="es-CO" sz="140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tcPr>
                </a:tc>
                <a:tc>
                  <a:txBody>
                    <a:bodyPr/>
                    <a:lstStyle/>
                    <a:p>
                      <a:pPr algn="ctr">
                        <a:lnSpc>
                          <a:spcPct val="115000"/>
                        </a:lnSpc>
                        <a:spcAft>
                          <a:spcPts val="0"/>
                        </a:spcAft>
                      </a:pPr>
                      <a:r>
                        <a:rPr lang="es-CO" sz="1600" dirty="0">
                          <a:latin typeface="Calibri"/>
                          <a:ea typeface="Times New Roman"/>
                          <a:cs typeface="Times New Roman"/>
                        </a:rPr>
                        <a:t>0.1%</a:t>
                      </a:r>
                      <a:endParaRPr lang="es-CO" sz="1600" dirty="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CO" sz="1050" kern="1200" dirty="0">
                          <a:solidFill>
                            <a:schemeClr val="tx1"/>
                          </a:solidFill>
                          <a:latin typeface="Calibri"/>
                          <a:ea typeface="Times New Roman"/>
                          <a:cs typeface="Times New Roman"/>
                        </a:rPr>
                        <a:t>Se tiene como </a:t>
                      </a:r>
                    </a:p>
                    <a:p>
                      <a:pPr marL="0" algn="ctr" defTabSz="914400" rtl="0" eaLnBrk="1" latinLnBrk="0" hangingPunct="1">
                        <a:lnSpc>
                          <a:spcPct val="100000"/>
                        </a:lnSpc>
                        <a:spcAft>
                          <a:spcPts val="0"/>
                        </a:spcAft>
                      </a:pPr>
                      <a:r>
                        <a:rPr lang="es-CO" sz="1050" kern="1200" dirty="0">
                          <a:solidFill>
                            <a:schemeClr val="tx1"/>
                          </a:solidFill>
                          <a:latin typeface="Calibri"/>
                          <a:ea typeface="Times New Roman"/>
                          <a:cs typeface="Times New Roman"/>
                        </a:rPr>
                        <a:t>N2/O2 menos que </a:t>
                      </a:r>
                    </a:p>
                    <a:p>
                      <a:pPr marL="0" algn="ctr" defTabSz="914400" rtl="0" eaLnBrk="1" latinLnBrk="0" hangingPunct="1">
                        <a:lnSpc>
                          <a:spcPct val="100000"/>
                        </a:lnSpc>
                        <a:spcAft>
                          <a:spcPts val="0"/>
                        </a:spcAft>
                      </a:pPr>
                      <a:r>
                        <a:rPr lang="es-CO" sz="1600" kern="1200" dirty="0">
                          <a:solidFill>
                            <a:schemeClr val="tx1"/>
                          </a:solidFill>
                          <a:latin typeface="Calibri"/>
                          <a:ea typeface="Times New Roman"/>
                          <a:cs typeface="Times New Roman"/>
                        </a:rPr>
                        <a:t>0,2</a:t>
                      </a:r>
                      <a:r>
                        <a:rPr lang="es-CO" sz="1600" dirty="0">
                          <a:latin typeface="Calibri"/>
                          <a:ea typeface="Times New Roman"/>
                          <a:cs typeface="Times New Roman"/>
                        </a:rPr>
                        <a:t>%</a:t>
                      </a:r>
                      <a:endParaRPr lang="es-CO" sz="1600" kern="1200" dirty="0">
                        <a:solidFill>
                          <a:schemeClr val="tx1"/>
                        </a:solidFill>
                        <a:latin typeface="Calibri"/>
                        <a:ea typeface="Times New Roman"/>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tcPr>
                </a:tc>
                <a:extLst>
                  <a:ext uri="{0D108BD9-81ED-4DB2-BD59-A6C34878D82A}">
                    <a16:rowId xmlns:a16="http://schemas.microsoft.com/office/drawing/2014/main" val="10006"/>
                  </a:ext>
                </a:extLst>
              </a:tr>
              <a:tr h="262854">
                <a:tc>
                  <a:txBody>
                    <a:bodyPr/>
                    <a:lstStyle/>
                    <a:p>
                      <a:pPr algn="l">
                        <a:lnSpc>
                          <a:spcPct val="115000"/>
                        </a:lnSpc>
                        <a:spcAft>
                          <a:spcPts val="0"/>
                        </a:spcAft>
                      </a:pPr>
                      <a:r>
                        <a:rPr lang="es-CO" sz="1400" b="1" dirty="0">
                          <a:latin typeface="Calibri"/>
                          <a:ea typeface="Times New Roman"/>
                          <a:cs typeface="Times New Roman"/>
                        </a:rPr>
                        <a:t>H</a:t>
                      </a:r>
                      <a:r>
                        <a:rPr lang="es-CO" sz="1400" b="1" baseline="-25000" dirty="0">
                          <a:latin typeface="Calibri"/>
                          <a:ea typeface="Times New Roman"/>
                          <a:cs typeface="Times New Roman"/>
                        </a:rPr>
                        <a:t>2</a:t>
                      </a:r>
                      <a:r>
                        <a:rPr lang="es-CO" sz="1400" b="1" dirty="0">
                          <a:solidFill>
                            <a:srgbClr val="000000"/>
                          </a:solidFill>
                          <a:latin typeface="Calibri"/>
                          <a:ea typeface="Times New Roman"/>
                          <a:cs typeface="Times New Roman"/>
                        </a:rPr>
                        <a:t>S mg/m3</a:t>
                      </a:r>
                      <a:endParaRPr lang="es-CO" sz="1400" dirty="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tcPr>
                </a:tc>
                <a:tc>
                  <a:txBody>
                    <a:bodyPr/>
                    <a:lstStyle/>
                    <a:p>
                      <a:pPr algn="ctr">
                        <a:lnSpc>
                          <a:spcPct val="115000"/>
                        </a:lnSpc>
                        <a:spcAft>
                          <a:spcPts val="0"/>
                        </a:spcAft>
                      </a:pPr>
                      <a:r>
                        <a:rPr lang="es-ES" sz="1600" dirty="0">
                          <a:latin typeface="Calibri"/>
                          <a:ea typeface="Calibri"/>
                          <a:cs typeface="Times New Roman"/>
                        </a:rPr>
                        <a:t>6</a:t>
                      </a:r>
                      <a:endParaRPr lang="es-CO" sz="1600" dirty="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tcPr>
                </a:tc>
                <a:tc>
                  <a:txBody>
                    <a:bodyPr/>
                    <a:lstStyle/>
                    <a:p>
                      <a:pPr algn="ctr">
                        <a:lnSpc>
                          <a:spcPct val="115000"/>
                        </a:lnSpc>
                        <a:spcAft>
                          <a:spcPts val="0"/>
                        </a:spcAft>
                      </a:pPr>
                      <a:r>
                        <a:rPr lang="es-ES" sz="1600" dirty="0">
                          <a:latin typeface="Calibri"/>
                          <a:ea typeface="Calibri"/>
                          <a:cs typeface="Times New Roman"/>
                        </a:rPr>
                        <a:t>0,55</a:t>
                      </a:r>
                      <a:endParaRPr lang="es-CO" sz="1600" dirty="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tcPr>
                </a:tc>
                <a:extLst>
                  <a:ext uri="{0D108BD9-81ED-4DB2-BD59-A6C34878D82A}">
                    <a16:rowId xmlns:a16="http://schemas.microsoft.com/office/drawing/2014/main" val="10007"/>
                  </a:ext>
                </a:extLst>
              </a:tr>
              <a:tr h="506681">
                <a:tc>
                  <a:txBody>
                    <a:bodyPr/>
                    <a:lstStyle/>
                    <a:p>
                      <a:pPr algn="l">
                        <a:lnSpc>
                          <a:spcPct val="115000"/>
                        </a:lnSpc>
                        <a:spcAft>
                          <a:spcPts val="0"/>
                        </a:spcAft>
                      </a:pPr>
                      <a:r>
                        <a:rPr lang="es-CO" sz="1400" b="1" dirty="0" err="1">
                          <a:latin typeface="Calibri"/>
                          <a:ea typeface="Times New Roman"/>
                          <a:cs typeface="Times New Roman"/>
                        </a:rPr>
                        <a:t>Siloxanos</a:t>
                      </a:r>
                      <a:r>
                        <a:rPr lang="es-CO" sz="1400" b="1" dirty="0">
                          <a:latin typeface="Calibri"/>
                          <a:ea typeface="Times New Roman"/>
                          <a:cs typeface="Times New Roman"/>
                        </a:rPr>
                        <a:t> </a:t>
                      </a:r>
                      <a:r>
                        <a:rPr lang="es-CO" sz="1400" b="1" dirty="0">
                          <a:solidFill>
                            <a:srgbClr val="000000"/>
                          </a:solidFill>
                          <a:latin typeface="Calibri"/>
                          <a:ea typeface="Times New Roman"/>
                          <a:cs typeface="Times New Roman"/>
                        </a:rPr>
                        <a:t>mg/m3</a:t>
                      </a:r>
                      <a:endParaRPr lang="es-CO" sz="1400" dirty="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tcPr>
                </a:tc>
                <a:tc>
                  <a:txBody>
                    <a:bodyPr/>
                    <a:lstStyle/>
                    <a:p>
                      <a:pPr algn="ctr">
                        <a:lnSpc>
                          <a:spcPct val="115000"/>
                        </a:lnSpc>
                        <a:spcAft>
                          <a:spcPts val="0"/>
                        </a:spcAft>
                      </a:pPr>
                      <a:r>
                        <a:rPr lang="es-CO" sz="1600" dirty="0">
                          <a:latin typeface="Calibri"/>
                          <a:ea typeface="Times New Roman"/>
                          <a:cs typeface="Times New Roman"/>
                        </a:rPr>
                        <a:t>&lt;10</a:t>
                      </a:r>
                      <a:endParaRPr lang="es-CO" sz="1600" dirty="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tcPr>
                </a:tc>
                <a:tc>
                  <a:txBody>
                    <a:bodyPr/>
                    <a:lstStyle/>
                    <a:p>
                      <a:pPr algn="ctr">
                        <a:lnSpc>
                          <a:spcPct val="115000"/>
                        </a:lnSpc>
                        <a:spcAft>
                          <a:spcPts val="0"/>
                        </a:spcAft>
                      </a:pPr>
                      <a:r>
                        <a:rPr lang="es-ES" sz="1600" dirty="0" err="1">
                          <a:latin typeface="Calibri"/>
                          <a:ea typeface="Calibri"/>
                          <a:cs typeface="Times New Roman"/>
                        </a:rPr>
                        <a:t>less</a:t>
                      </a:r>
                      <a:r>
                        <a:rPr lang="es-ES" sz="1600" dirty="0">
                          <a:latin typeface="Calibri"/>
                          <a:ea typeface="Calibri"/>
                          <a:cs typeface="Times New Roman"/>
                        </a:rPr>
                        <a:t> </a:t>
                      </a:r>
                      <a:r>
                        <a:rPr lang="es-ES" sz="1600" dirty="0" err="1">
                          <a:latin typeface="Calibri"/>
                          <a:ea typeface="Calibri"/>
                          <a:cs typeface="Times New Roman"/>
                        </a:rPr>
                        <a:t>than</a:t>
                      </a:r>
                      <a:r>
                        <a:rPr lang="es-ES" sz="1600" dirty="0">
                          <a:latin typeface="Calibri"/>
                          <a:ea typeface="Calibri"/>
                          <a:cs typeface="Times New Roman"/>
                        </a:rPr>
                        <a:t> 100</a:t>
                      </a:r>
                      <a:endParaRPr lang="es-CO" sz="1600" dirty="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tcPr>
                </a:tc>
                <a:extLst>
                  <a:ext uri="{0D108BD9-81ED-4DB2-BD59-A6C34878D82A}">
                    <a16:rowId xmlns:a16="http://schemas.microsoft.com/office/drawing/2014/main" val="10008"/>
                  </a:ext>
                </a:extLst>
              </a:tr>
              <a:tr h="504646">
                <a:tc>
                  <a:txBody>
                    <a:bodyPr/>
                    <a:lstStyle/>
                    <a:p>
                      <a:pPr algn="l">
                        <a:lnSpc>
                          <a:spcPct val="115000"/>
                        </a:lnSpc>
                        <a:spcAft>
                          <a:spcPts val="0"/>
                        </a:spcAft>
                      </a:pPr>
                      <a:r>
                        <a:rPr lang="es-CO" sz="1400" b="1">
                          <a:latin typeface="Calibri"/>
                          <a:ea typeface="Times New Roman"/>
                          <a:cs typeface="Times New Roman"/>
                        </a:rPr>
                        <a:t>H</a:t>
                      </a:r>
                      <a:r>
                        <a:rPr lang="es-CO" sz="1400" b="1" baseline="-25000">
                          <a:latin typeface="Calibri"/>
                          <a:ea typeface="Times New Roman"/>
                          <a:cs typeface="Times New Roman"/>
                        </a:rPr>
                        <a:t>2</a:t>
                      </a:r>
                      <a:r>
                        <a:rPr lang="es-CO" sz="1400" b="1">
                          <a:solidFill>
                            <a:srgbClr val="000000"/>
                          </a:solidFill>
                          <a:latin typeface="Calibri"/>
                          <a:ea typeface="Times New Roman"/>
                          <a:cs typeface="Times New Roman"/>
                        </a:rPr>
                        <a:t>O [%]</a:t>
                      </a:r>
                      <a:endParaRPr lang="es-CO" sz="140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tcPr>
                </a:tc>
                <a:tc>
                  <a:txBody>
                    <a:bodyPr/>
                    <a:lstStyle/>
                    <a:p>
                      <a:pPr algn="ctr">
                        <a:lnSpc>
                          <a:spcPct val="115000"/>
                        </a:lnSpc>
                        <a:spcAft>
                          <a:spcPts val="0"/>
                        </a:spcAft>
                      </a:pPr>
                      <a:r>
                        <a:rPr lang="es-CO" sz="1600" dirty="0">
                          <a:latin typeface="Calibri"/>
                          <a:ea typeface="Times New Roman"/>
                          <a:cs typeface="Times New Roman"/>
                        </a:rPr>
                        <a:t>Libre de Líquidos*</a:t>
                      </a:r>
                      <a:endParaRPr lang="es-CO" sz="1600" dirty="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tcPr>
                </a:tc>
                <a:tc>
                  <a:txBody>
                    <a:bodyPr/>
                    <a:lstStyle/>
                    <a:p>
                      <a:pPr algn="ctr">
                        <a:lnSpc>
                          <a:spcPct val="115000"/>
                        </a:lnSpc>
                        <a:spcAft>
                          <a:spcPts val="0"/>
                        </a:spcAft>
                      </a:pPr>
                      <a:r>
                        <a:rPr lang="es-CO" sz="1600" dirty="0">
                          <a:latin typeface="Calibri"/>
                          <a:ea typeface="Times New Roman"/>
                          <a:cs typeface="Times New Roman"/>
                        </a:rPr>
                        <a:t>0.0%</a:t>
                      </a:r>
                      <a:endParaRPr lang="es-CO" sz="1600" dirty="0">
                        <a:latin typeface="Calibri"/>
                        <a:ea typeface="Calibri"/>
                        <a:cs typeface="Times New Roman"/>
                      </a:endParaRPr>
                    </a:p>
                  </a:txBody>
                  <a:tcPr marL="51435" marR="51435" marT="0" marB="0">
                    <a:lnL w="12700" cap="flat" cmpd="sng" algn="ctr">
                      <a:solidFill>
                        <a:srgbClr val="5DBF0C"/>
                      </a:solidFill>
                      <a:prstDash val="solid"/>
                      <a:round/>
                      <a:headEnd type="none" w="med" len="med"/>
                      <a:tailEnd type="none" w="med" len="med"/>
                    </a:lnL>
                    <a:lnR w="12700" cap="flat" cmpd="sng" algn="ctr">
                      <a:solidFill>
                        <a:srgbClr val="5DBF0C"/>
                      </a:solidFill>
                      <a:prstDash val="solid"/>
                      <a:round/>
                      <a:headEnd type="none" w="med" len="med"/>
                      <a:tailEnd type="none" w="med" len="med"/>
                    </a:lnR>
                    <a:lnT w="12700" cap="flat" cmpd="sng" algn="ctr">
                      <a:solidFill>
                        <a:srgbClr val="5DBF0C"/>
                      </a:solidFill>
                      <a:prstDash val="solid"/>
                      <a:round/>
                      <a:headEnd type="none" w="med" len="med"/>
                      <a:tailEnd type="none" w="med" len="med"/>
                    </a:lnT>
                    <a:lnB w="12700" cap="flat" cmpd="sng" algn="ctr">
                      <a:solidFill>
                        <a:srgbClr val="5DBF0C"/>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11" name="Imagen 1">
            <a:extLst>
              <a:ext uri="{FF2B5EF4-FFF2-40B4-BE49-F238E27FC236}">
                <a16:creationId xmlns:a16="http://schemas.microsoft.com/office/drawing/2014/main" id="{130102A0-6217-4E59-8FC8-A18F95EF04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461" y="1289170"/>
            <a:ext cx="6493119" cy="86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75879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E64226D-2621-4142-ABFD-4D2678F3181B}"/>
              </a:ext>
            </a:extLst>
          </p:cNvPr>
          <p:cNvSpPr txBox="1">
            <a:spLocks noChangeArrowheads="1"/>
          </p:cNvSpPr>
          <p:nvPr/>
        </p:nvSpPr>
        <p:spPr bwMode="auto">
          <a:xfrm>
            <a:off x="268889" y="-247651"/>
            <a:ext cx="7561263" cy="142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4D35"/>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4D35"/>
                </a:solidFill>
                <a:latin typeface="Arial" panose="020B060402020202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4D35"/>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9pPr>
          </a:lstStyle>
          <a:p>
            <a:pPr>
              <a:lnSpc>
                <a:spcPct val="110000"/>
              </a:lnSpc>
              <a:spcBef>
                <a:spcPct val="0"/>
              </a:spcBef>
              <a:buClrTx/>
              <a:buFont typeface="Times New Roman" panose="02020603050405020304" pitchFamily="18" charset="0"/>
              <a:buNone/>
            </a:pPr>
            <a:r>
              <a:rPr lang="es-ES" altLang="es-CO" sz="2400" b="1" i="1" dirty="0">
                <a:solidFill>
                  <a:schemeClr val="accent6">
                    <a:lumMod val="50000"/>
                  </a:schemeClr>
                </a:solidFill>
                <a:latin typeface="Trebuchet MS" pitchFamily="34" charset="0"/>
                <a:ea typeface="+mj-ea"/>
                <a:cs typeface="+mj-cs"/>
              </a:rPr>
              <a:t>Propuestas aprovechamiento</a:t>
            </a:r>
          </a:p>
        </p:txBody>
      </p:sp>
      <p:pic>
        <p:nvPicPr>
          <p:cNvPr id="7" name="Imagen 1">
            <a:extLst>
              <a:ext uri="{FF2B5EF4-FFF2-40B4-BE49-F238E27FC236}">
                <a16:creationId xmlns:a16="http://schemas.microsoft.com/office/drawing/2014/main" id="{A13E20FC-671B-4A75-836B-7633CE1FC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032" y="2459717"/>
            <a:ext cx="5825094" cy="171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2">
            <a:extLst>
              <a:ext uri="{FF2B5EF4-FFF2-40B4-BE49-F238E27FC236}">
                <a16:creationId xmlns:a16="http://schemas.microsoft.com/office/drawing/2014/main" id="{9DAB257B-49AB-4F34-8481-A5196CBE42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997" y="5045936"/>
            <a:ext cx="5854417" cy="167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a:extLst>
              <a:ext uri="{FF2B5EF4-FFF2-40B4-BE49-F238E27FC236}">
                <a16:creationId xmlns:a16="http://schemas.microsoft.com/office/drawing/2014/main" id="{8EA6D700-F1F8-488E-854F-3862C9E86EF3}"/>
              </a:ext>
            </a:extLst>
          </p:cNvPr>
          <p:cNvSpPr txBox="1"/>
          <p:nvPr/>
        </p:nvSpPr>
        <p:spPr>
          <a:xfrm>
            <a:off x="268889" y="1077764"/>
            <a:ext cx="8598837" cy="1323439"/>
          </a:xfrm>
          <a:prstGeom prst="rect">
            <a:avLst/>
          </a:prstGeom>
          <a:noFill/>
        </p:spPr>
        <p:txBody>
          <a:bodyPr wrap="square">
            <a:spAutoFit/>
          </a:bodyPr>
          <a:lstStyle/>
          <a:p>
            <a:pPr>
              <a:defRPr/>
            </a:pPr>
            <a:r>
              <a:rPr lang="es-CO" sz="2000" dirty="0">
                <a:solidFill>
                  <a:schemeClr val="accent6">
                    <a:lumMod val="50000"/>
                  </a:schemeClr>
                </a:solidFill>
                <a:ea typeface="ＭＳ Ｐゴシック" panose="020B0600070205080204" pitchFamily="34" charset="-128"/>
              </a:rPr>
              <a:t>Inyectar a red de gas natural, conversión a biometano.  Condiciones RUT Gas Natural</a:t>
            </a:r>
          </a:p>
          <a:p>
            <a:pPr marL="285750">
              <a:buFont typeface="Arial" panose="020B0604020202020204" pitchFamily="34" charset="0"/>
              <a:buChar char="•"/>
              <a:defRPr/>
            </a:pPr>
            <a:r>
              <a:rPr lang="es-CO" sz="2000" dirty="0">
                <a:solidFill>
                  <a:schemeClr val="accent6">
                    <a:lumMod val="50000"/>
                  </a:schemeClr>
                </a:solidFill>
                <a:ea typeface="ＭＳ Ｐゴシック" panose="020B0600070205080204" pitchFamily="34" charset="-128"/>
              </a:rPr>
              <a:t>Requiere remoción de humedad, H</a:t>
            </a:r>
            <a:r>
              <a:rPr lang="es-CO" altLang="es-CO" sz="2000" dirty="0">
                <a:solidFill>
                  <a:schemeClr val="accent6">
                    <a:lumMod val="50000"/>
                  </a:schemeClr>
                </a:solidFill>
                <a:ea typeface="ＭＳ Ｐゴシック" panose="020B0600070205080204" pitchFamily="34" charset="-128"/>
              </a:rPr>
              <a:t>2</a:t>
            </a:r>
            <a:r>
              <a:rPr lang="es-CO" sz="2000" dirty="0">
                <a:solidFill>
                  <a:schemeClr val="accent6">
                    <a:lumMod val="50000"/>
                  </a:schemeClr>
                </a:solidFill>
                <a:ea typeface="ＭＳ Ｐゴシック" panose="020B0600070205080204" pitchFamily="34" charset="-128"/>
              </a:rPr>
              <a:t>S, </a:t>
            </a:r>
            <a:r>
              <a:rPr lang="es-CO" sz="2000" dirty="0" err="1">
                <a:solidFill>
                  <a:schemeClr val="accent6">
                    <a:lumMod val="50000"/>
                  </a:schemeClr>
                </a:solidFill>
                <a:ea typeface="ＭＳ Ｐゴシック" panose="020B0600070205080204" pitchFamily="34" charset="-128"/>
              </a:rPr>
              <a:t>siloxanos</a:t>
            </a:r>
            <a:endParaRPr lang="es-CO" sz="2000" dirty="0">
              <a:solidFill>
                <a:schemeClr val="accent6">
                  <a:lumMod val="50000"/>
                </a:schemeClr>
              </a:solidFill>
              <a:ea typeface="ＭＳ Ｐゴシック" panose="020B0600070205080204" pitchFamily="34" charset="-128"/>
            </a:endParaRPr>
          </a:p>
          <a:p>
            <a:pPr marL="285750">
              <a:buFont typeface="Arial" panose="020B0604020202020204" pitchFamily="34" charset="0"/>
              <a:buChar char="•"/>
              <a:defRPr/>
            </a:pPr>
            <a:r>
              <a:rPr lang="es-CO" sz="2000" dirty="0">
                <a:solidFill>
                  <a:schemeClr val="accent6">
                    <a:lumMod val="50000"/>
                  </a:schemeClr>
                </a:solidFill>
                <a:ea typeface="ＭＳ Ｐゴシック" panose="020B0600070205080204" pitchFamily="34" charset="-128"/>
              </a:rPr>
              <a:t>Requiere enriquecimiento &gt;&gt; CH4 (Biometano</a:t>
            </a:r>
            <a:r>
              <a:rPr lang="es-CO" dirty="0"/>
              <a:t>)</a:t>
            </a:r>
          </a:p>
        </p:txBody>
      </p:sp>
      <p:sp>
        <p:nvSpPr>
          <p:cNvPr id="11" name="CuadroTexto 5">
            <a:extLst>
              <a:ext uri="{FF2B5EF4-FFF2-40B4-BE49-F238E27FC236}">
                <a16:creationId xmlns:a16="http://schemas.microsoft.com/office/drawing/2014/main" id="{59C6008A-36B0-4DF4-B0DA-54D6361605F0}"/>
              </a:ext>
            </a:extLst>
          </p:cNvPr>
          <p:cNvSpPr txBox="1">
            <a:spLocks noChangeArrowheads="1"/>
          </p:cNvSpPr>
          <p:nvPr/>
        </p:nvSpPr>
        <p:spPr bwMode="auto">
          <a:xfrm>
            <a:off x="486786" y="4359829"/>
            <a:ext cx="63357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s-CO" altLang="es-CO" sz="2000" dirty="0">
                <a:solidFill>
                  <a:schemeClr val="accent6">
                    <a:lumMod val="50000"/>
                  </a:schemeClr>
                </a:solidFill>
                <a:ea typeface="ＭＳ Ｐゴシック" panose="020B0600070205080204" pitchFamily="34" charset="-128"/>
              </a:rPr>
              <a:t>Generación de electricidad</a:t>
            </a:r>
          </a:p>
          <a:p>
            <a:pPr marL="285750" indent="-285750">
              <a:buFont typeface="Arial" panose="020B0604020202020204" pitchFamily="34" charset="0"/>
              <a:buChar char="•"/>
              <a:defRPr/>
            </a:pPr>
            <a:r>
              <a:rPr lang="es-CO" altLang="es-CO" sz="2000" dirty="0">
                <a:solidFill>
                  <a:schemeClr val="accent6">
                    <a:lumMod val="50000"/>
                  </a:schemeClr>
                </a:solidFill>
                <a:ea typeface="ＭＳ Ｐゴシック" panose="020B0600070205080204" pitchFamily="34" charset="-128"/>
              </a:rPr>
              <a:t>Requiere remoción de humedad, H2S, </a:t>
            </a:r>
            <a:r>
              <a:rPr lang="es-CO" altLang="es-CO" sz="2000" dirty="0" err="1">
                <a:solidFill>
                  <a:schemeClr val="accent6">
                    <a:lumMod val="50000"/>
                  </a:schemeClr>
                </a:solidFill>
                <a:ea typeface="ＭＳ Ｐゴシック" panose="020B0600070205080204" pitchFamily="34" charset="-128"/>
              </a:rPr>
              <a:t>siloxanos</a:t>
            </a:r>
            <a:endParaRPr lang="es-CO" altLang="es-CO" sz="2000" dirty="0">
              <a:solidFill>
                <a:schemeClr val="accent6">
                  <a:lumMod val="50000"/>
                </a:schemeClr>
              </a:solidFill>
              <a:ea typeface="ＭＳ Ｐゴシック" panose="020B0600070205080204" pitchFamily="34" charset="-128"/>
            </a:endParaRPr>
          </a:p>
        </p:txBody>
      </p:sp>
      <p:sp>
        <p:nvSpPr>
          <p:cNvPr id="12" name="CuadroTexto 11">
            <a:extLst>
              <a:ext uri="{FF2B5EF4-FFF2-40B4-BE49-F238E27FC236}">
                <a16:creationId xmlns:a16="http://schemas.microsoft.com/office/drawing/2014/main" id="{5E0BAA81-5071-4844-9198-FA56218340BE}"/>
              </a:ext>
            </a:extLst>
          </p:cNvPr>
          <p:cNvSpPr txBox="1"/>
          <p:nvPr/>
        </p:nvSpPr>
        <p:spPr>
          <a:xfrm>
            <a:off x="7069241" y="2919486"/>
            <a:ext cx="4236975" cy="646331"/>
          </a:xfrm>
          <a:prstGeom prst="rect">
            <a:avLst/>
          </a:prstGeom>
          <a:solidFill>
            <a:schemeClr val="accent6">
              <a:lumMod val="60000"/>
              <a:lumOff val="40000"/>
            </a:schemeClr>
          </a:solidFill>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es-CO" dirty="0">
                <a:solidFill>
                  <a:schemeClr val="bg2">
                    <a:lumMod val="10000"/>
                  </a:schemeClr>
                </a:solidFill>
              </a:rPr>
              <a:t>En ambos casos los motores actuales se mantienen como respaldo</a:t>
            </a:r>
          </a:p>
        </p:txBody>
      </p:sp>
    </p:spTree>
    <p:extLst>
      <p:ext uri="{BB962C8B-B14F-4D97-AF65-F5344CB8AC3E}">
        <p14:creationId xmlns:p14="http://schemas.microsoft.com/office/powerpoint/2010/main" val="116591273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F5ABD9-02F2-4F15-B780-04A72E2D0CB5}"/>
              </a:ext>
            </a:extLst>
          </p:cNvPr>
          <p:cNvSpPr txBox="1">
            <a:spLocks noChangeArrowheads="1"/>
          </p:cNvSpPr>
          <p:nvPr/>
        </p:nvSpPr>
        <p:spPr bwMode="auto">
          <a:xfrm>
            <a:off x="1212028" y="862446"/>
            <a:ext cx="7065678" cy="1066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4D35"/>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4D35"/>
                </a:solidFill>
                <a:latin typeface="Arial" panose="020B060402020202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4D35"/>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9pPr>
          </a:lstStyle>
          <a:p>
            <a:pPr>
              <a:spcBef>
                <a:spcPct val="0"/>
              </a:spcBef>
              <a:buClrTx/>
              <a:buFontTx/>
              <a:buNone/>
            </a:pPr>
            <a:r>
              <a:rPr lang="es-ES" altLang="es-CO" sz="2000" b="1" kern="0" dirty="0">
                <a:solidFill>
                  <a:srgbClr val="006600"/>
                </a:solidFill>
                <a:latin typeface="+mn-lt"/>
                <a:ea typeface="+mn-ea"/>
                <a:cs typeface="Arial" pitchFamily="34" charset="0"/>
              </a:rPr>
              <a:t>Procesos PTAR San Fernando y Planta de Biometano</a:t>
            </a:r>
          </a:p>
        </p:txBody>
      </p:sp>
      <p:sp>
        <p:nvSpPr>
          <p:cNvPr id="3" name="1 Título">
            <a:extLst>
              <a:ext uri="{FF2B5EF4-FFF2-40B4-BE49-F238E27FC236}">
                <a16:creationId xmlns:a16="http://schemas.microsoft.com/office/drawing/2014/main" id="{D1517CEC-6A4A-4180-B797-9E07F3088875}"/>
              </a:ext>
            </a:extLst>
          </p:cNvPr>
          <p:cNvSpPr txBox="1">
            <a:spLocks/>
          </p:cNvSpPr>
          <p:nvPr/>
        </p:nvSpPr>
        <p:spPr>
          <a:xfrm>
            <a:off x="1348879" y="359825"/>
            <a:ext cx="5678388" cy="505776"/>
          </a:xfrm>
          <a:prstGeom prst="rect">
            <a:avLst/>
          </a:prstGeom>
        </p:spPr>
        <p:txBody>
          <a:bodyPr>
            <a:normAutofit/>
          </a:bodyPr>
          <a:lstStyle>
            <a:lvl1pPr algn="l" defTabSz="914400" rtl="0" eaLnBrk="1" latinLnBrk="0" hangingPunct="1">
              <a:spcBef>
                <a:spcPct val="0"/>
              </a:spcBef>
              <a:buNone/>
              <a:defRPr sz="1600" b="1" i="1" kern="1200">
                <a:solidFill>
                  <a:schemeClr val="accent3"/>
                </a:solidFill>
                <a:latin typeface="+mj-lt"/>
                <a:ea typeface="+mj-ea"/>
                <a:cs typeface="+mj-cs"/>
              </a:defRPr>
            </a:lvl1pPr>
          </a:lstStyle>
          <a:p>
            <a:pPr>
              <a:lnSpc>
                <a:spcPct val="110000"/>
              </a:lnSpc>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pPr>
            <a:r>
              <a:rPr lang="es-ES" sz="2400" i="0" kern="0" dirty="0">
                <a:solidFill>
                  <a:srgbClr val="006600"/>
                </a:solidFill>
                <a:latin typeface="+mn-lt"/>
                <a:ea typeface="+mn-ea"/>
                <a:cs typeface="Arial" pitchFamily="34" charset="0"/>
              </a:rPr>
              <a:t>Descripción del Proyecto</a:t>
            </a:r>
            <a:endParaRPr lang="es-CO" sz="2400" i="0" kern="0" dirty="0">
              <a:solidFill>
                <a:srgbClr val="006600"/>
              </a:solidFill>
              <a:latin typeface="+mn-lt"/>
              <a:ea typeface="+mn-ea"/>
              <a:cs typeface="Arial" pitchFamily="34" charset="0"/>
            </a:endParaRPr>
          </a:p>
          <a:p>
            <a:endParaRPr lang="es-CO" sz="1800" i="0" dirty="0">
              <a:solidFill>
                <a:srgbClr val="007635"/>
              </a:solidFill>
            </a:endParaRPr>
          </a:p>
        </p:txBody>
      </p:sp>
      <p:grpSp>
        <p:nvGrpSpPr>
          <p:cNvPr id="4" name="Grupo 3"/>
          <p:cNvGrpSpPr/>
          <p:nvPr/>
        </p:nvGrpSpPr>
        <p:grpSpPr>
          <a:xfrm>
            <a:off x="1212028" y="1927099"/>
            <a:ext cx="9160347" cy="3825001"/>
            <a:chOff x="0" y="3036364"/>
            <a:chExt cx="9160347" cy="3825001"/>
          </a:xfrm>
        </p:grpSpPr>
        <p:grpSp>
          <p:nvGrpSpPr>
            <p:cNvPr id="5" name="Grupo 4"/>
            <p:cNvGrpSpPr/>
            <p:nvPr/>
          </p:nvGrpSpPr>
          <p:grpSpPr>
            <a:xfrm>
              <a:off x="3223513" y="3094908"/>
              <a:ext cx="5711658" cy="3766457"/>
              <a:chOff x="3223513" y="3094908"/>
              <a:chExt cx="5711658" cy="3766457"/>
            </a:xfrm>
          </p:grpSpPr>
          <p:pic>
            <p:nvPicPr>
              <p:cNvPr id="53" name="32 Imagen" descr="Cryogenic PFD.png"/>
              <p:cNvPicPr/>
              <p:nvPr/>
            </p:nvPicPr>
            <p:blipFill>
              <a:blip r:embed="rId2" cstate="print"/>
              <a:srcRect/>
              <a:stretch>
                <a:fillRect/>
              </a:stretch>
            </p:blipFill>
            <p:spPr bwMode="auto">
              <a:xfrm>
                <a:off x="3223513" y="3094908"/>
                <a:ext cx="5711658" cy="3766457"/>
              </a:xfrm>
              <a:prstGeom prst="rect">
                <a:avLst/>
              </a:prstGeom>
              <a:noFill/>
              <a:ln w="9525">
                <a:noFill/>
                <a:miter lim="800000"/>
                <a:headEnd/>
                <a:tailEnd/>
              </a:ln>
            </p:spPr>
          </p:pic>
          <p:sp>
            <p:nvSpPr>
              <p:cNvPr id="54" name="Rectángulo 53"/>
              <p:cNvSpPr/>
              <p:nvPr/>
            </p:nvSpPr>
            <p:spPr>
              <a:xfrm>
                <a:off x="5819152" y="3838674"/>
                <a:ext cx="1423722" cy="422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6" name="Rectángulo 5"/>
            <p:cNvSpPr/>
            <p:nvPr/>
          </p:nvSpPr>
          <p:spPr>
            <a:xfrm>
              <a:off x="8723573" y="3727451"/>
              <a:ext cx="436774" cy="3130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p:cNvSpPr/>
            <p:nvPr/>
          </p:nvSpPr>
          <p:spPr>
            <a:xfrm>
              <a:off x="0" y="3091543"/>
              <a:ext cx="3220866" cy="3740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8" name="Conector recto 7"/>
            <p:cNvCxnSpPr/>
            <p:nvPr/>
          </p:nvCxnSpPr>
          <p:spPr>
            <a:xfrm>
              <a:off x="3073400" y="3390900"/>
              <a:ext cx="0" cy="250190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Conector recto 8"/>
            <p:cNvCxnSpPr/>
            <p:nvPr/>
          </p:nvCxnSpPr>
          <p:spPr>
            <a:xfrm>
              <a:off x="3073400" y="5892800"/>
              <a:ext cx="584200"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0" name="Imagen 9"/>
            <p:cNvPicPr>
              <a:picLocks noChangeAspect="1"/>
            </p:cNvPicPr>
            <p:nvPr/>
          </p:nvPicPr>
          <p:blipFill>
            <a:blip r:embed="rId3"/>
            <a:stretch>
              <a:fillRect/>
            </a:stretch>
          </p:blipFill>
          <p:spPr>
            <a:xfrm>
              <a:off x="1872040" y="5158317"/>
              <a:ext cx="1693845" cy="1166344"/>
            </a:xfrm>
            <a:prstGeom prst="rect">
              <a:avLst/>
            </a:prstGeom>
          </p:spPr>
        </p:pic>
        <p:pic>
          <p:nvPicPr>
            <p:cNvPr id="11" name="Imagen 10"/>
            <p:cNvPicPr>
              <a:picLocks noChangeAspect="1"/>
            </p:cNvPicPr>
            <p:nvPr/>
          </p:nvPicPr>
          <p:blipFill>
            <a:blip r:embed="rId4"/>
            <a:stretch>
              <a:fillRect/>
            </a:stretch>
          </p:blipFill>
          <p:spPr>
            <a:xfrm>
              <a:off x="8458200" y="3091543"/>
              <a:ext cx="702147" cy="2663201"/>
            </a:xfrm>
            <a:prstGeom prst="rect">
              <a:avLst/>
            </a:prstGeom>
          </p:spPr>
        </p:pic>
        <p:pic>
          <p:nvPicPr>
            <p:cNvPr id="12" name="Imagen 11"/>
            <p:cNvPicPr>
              <a:picLocks noChangeAspect="1"/>
            </p:cNvPicPr>
            <p:nvPr/>
          </p:nvPicPr>
          <p:blipFill rotWithShape="1">
            <a:blip r:embed="rId5"/>
            <a:srcRect l="8391" t="7347" b="10931"/>
            <a:stretch/>
          </p:blipFill>
          <p:spPr>
            <a:xfrm>
              <a:off x="533400" y="4063999"/>
              <a:ext cx="881302" cy="965201"/>
            </a:xfrm>
            <a:prstGeom prst="rect">
              <a:avLst/>
            </a:prstGeom>
          </p:spPr>
        </p:pic>
        <p:sp>
          <p:nvSpPr>
            <p:cNvPr id="13" name="CuadroTexto 12"/>
            <p:cNvSpPr txBox="1"/>
            <p:nvPr/>
          </p:nvSpPr>
          <p:spPr>
            <a:xfrm>
              <a:off x="453084" y="3166403"/>
              <a:ext cx="1230796" cy="738664"/>
            </a:xfrm>
            <a:prstGeom prst="rect">
              <a:avLst/>
            </a:prstGeom>
          </p:spPr>
          <p:txBody>
            <a:bodyPr wrap="square" rtlCol="0">
              <a:spAutoFit/>
            </a:bodyPr>
            <a:lstStyle/>
            <a:p>
              <a:pPr>
                <a:spcBef>
                  <a:spcPct val="0"/>
                </a:spcBef>
              </a:pPr>
              <a:r>
                <a:rPr lang="es-ES" sz="1400" dirty="0">
                  <a:latin typeface="Leelawadee UI" panose="020B0502040204020203" pitchFamily="34" charset="-34"/>
                  <a:ea typeface="+mj-ea"/>
                  <a:cs typeface="Leelawadee UI" panose="020B0502040204020203" pitchFamily="34" charset="-34"/>
                </a:rPr>
                <a:t>Tratamiento </a:t>
              </a:r>
            </a:p>
            <a:p>
              <a:pPr>
                <a:spcBef>
                  <a:spcPct val="0"/>
                </a:spcBef>
              </a:pPr>
              <a:r>
                <a:rPr lang="es-ES" sz="1400" dirty="0">
                  <a:latin typeface="Leelawadee UI" panose="020B0502040204020203" pitchFamily="34" charset="-34"/>
                  <a:ea typeface="+mj-ea"/>
                  <a:cs typeface="Leelawadee UI" panose="020B0502040204020203" pitchFamily="34" charset="-34"/>
                </a:rPr>
                <a:t>preliminar </a:t>
              </a:r>
            </a:p>
            <a:p>
              <a:pPr>
                <a:spcBef>
                  <a:spcPct val="0"/>
                </a:spcBef>
              </a:pPr>
              <a:r>
                <a:rPr lang="es-ES" sz="1400" dirty="0">
                  <a:latin typeface="Leelawadee UI" panose="020B0502040204020203" pitchFamily="34" charset="-34"/>
                  <a:ea typeface="+mj-ea"/>
                  <a:cs typeface="Leelawadee UI" panose="020B0502040204020203" pitchFamily="34" charset="-34"/>
                </a:rPr>
                <a:t>Desarenador</a:t>
              </a:r>
              <a:endParaRPr lang="es-CO" sz="1400" dirty="0">
                <a:latin typeface="Leelawadee UI" panose="020B0502040204020203" pitchFamily="34" charset="-34"/>
                <a:ea typeface="+mj-ea"/>
                <a:cs typeface="Leelawadee UI" panose="020B0502040204020203" pitchFamily="34" charset="-34"/>
              </a:endParaRPr>
            </a:p>
          </p:txBody>
        </p:sp>
        <p:sp>
          <p:nvSpPr>
            <p:cNvPr id="14" name="Rectángulo 13"/>
            <p:cNvSpPr/>
            <p:nvPr/>
          </p:nvSpPr>
          <p:spPr>
            <a:xfrm>
              <a:off x="598516" y="4261658"/>
              <a:ext cx="709353" cy="6871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de flecha 14"/>
            <p:cNvCxnSpPr/>
            <p:nvPr/>
          </p:nvCxnSpPr>
          <p:spPr>
            <a:xfrm flipH="1">
              <a:off x="971385" y="5020776"/>
              <a:ext cx="1464" cy="413223"/>
            </a:xfrm>
            <a:prstGeom prst="straightConnector1">
              <a:avLst/>
            </a:prstGeom>
            <a:ln>
              <a:solidFill>
                <a:srgbClr val="FF9900"/>
              </a:solidFill>
              <a:headEnd type="none"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16" name="Conector recto de flecha 15"/>
            <p:cNvCxnSpPr>
              <a:stCxn id="12" idx="3"/>
              <a:endCxn id="18" idx="1"/>
            </p:cNvCxnSpPr>
            <p:nvPr/>
          </p:nvCxnSpPr>
          <p:spPr>
            <a:xfrm flipV="1">
              <a:off x="1414702" y="4544402"/>
              <a:ext cx="911453" cy="2198"/>
            </a:xfrm>
            <a:prstGeom prst="straightConnector1">
              <a:avLst/>
            </a:prstGeom>
            <a:ln>
              <a:solidFill>
                <a:srgbClr val="FF9900"/>
              </a:solidFill>
              <a:headEnd type="none"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17" name="Conector recto 16"/>
            <p:cNvCxnSpPr/>
            <p:nvPr/>
          </p:nvCxnSpPr>
          <p:spPr>
            <a:xfrm>
              <a:off x="598516" y="4797083"/>
              <a:ext cx="709353" cy="14068"/>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pic>
          <p:nvPicPr>
            <p:cNvPr id="18" name="Imagen 17"/>
            <p:cNvPicPr>
              <a:picLocks noChangeAspect="1"/>
            </p:cNvPicPr>
            <p:nvPr/>
          </p:nvPicPr>
          <p:blipFill rotWithShape="1">
            <a:blip r:embed="rId6"/>
            <a:srcRect l="1" t="2223" r="17615" b="16715"/>
            <a:stretch/>
          </p:blipFill>
          <p:spPr>
            <a:xfrm>
              <a:off x="2326155" y="4166405"/>
              <a:ext cx="737341" cy="755993"/>
            </a:xfrm>
            <a:prstGeom prst="rect">
              <a:avLst/>
            </a:prstGeom>
          </p:spPr>
        </p:pic>
        <p:cxnSp>
          <p:nvCxnSpPr>
            <p:cNvPr id="19" name="Conector recto de flecha 18"/>
            <p:cNvCxnSpPr/>
            <p:nvPr/>
          </p:nvCxnSpPr>
          <p:spPr>
            <a:xfrm>
              <a:off x="38830" y="4520711"/>
              <a:ext cx="533123" cy="0"/>
            </a:xfrm>
            <a:prstGeom prst="straightConnector1">
              <a:avLst/>
            </a:prstGeom>
            <a:ln>
              <a:solidFill>
                <a:srgbClr val="FF9900"/>
              </a:solidFill>
              <a:headEnd type="none" w="med" len="med"/>
              <a:tailEnd type="arrow" w="med" len="med"/>
            </a:ln>
          </p:spPr>
          <p:style>
            <a:lnRef idx="3">
              <a:schemeClr val="accent5"/>
            </a:lnRef>
            <a:fillRef idx="0">
              <a:schemeClr val="accent5"/>
            </a:fillRef>
            <a:effectRef idx="2">
              <a:schemeClr val="accent5"/>
            </a:effectRef>
            <a:fontRef idx="minor">
              <a:schemeClr val="tx1"/>
            </a:fontRef>
          </p:style>
        </p:cxnSp>
        <p:sp>
          <p:nvSpPr>
            <p:cNvPr id="20" name="CuadroTexto 19"/>
            <p:cNvSpPr txBox="1"/>
            <p:nvPr/>
          </p:nvSpPr>
          <p:spPr>
            <a:xfrm>
              <a:off x="60071" y="5202730"/>
              <a:ext cx="1010541" cy="523220"/>
            </a:xfrm>
            <a:prstGeom prst="rect">
              <a:avLst/>
            </a:prstGeom>
          </p:spPr>
          <p:txBody>
            <a:bodyPr wrap="square" rtlCol="0">
              <a:spAutoFit/>
            </a:bodyPr>
            <a:lstStyle/>
            <a:p>
              <a:pPr>
                <a:spcBef>
                  <a:spcPct val="0"/>
                </a:spcBef>
              </a:pPr>
              <a:r>
                <a:rPr lang="es-ES" sz="1400" dirty="0">
                  <a:latin typeface="Leelawadee UI" panose="020B0502040204020203" pitchFamily="34" charset="-34"/>
                  <a:ea typeface="+mj-ea"/>
                  <a:cs typeface="Leelawadee UI" panose="020B0502040204020203" pitchFamily="34" charset="-34"/>
                </a:rPr>
                <a:t>Residuos </a:t>
              </a:r>
            </a:p>
            <a:p>
              <a:pPr>
                <a:spcBef>
                  <a:spcPct val="0"/>
                </a:spcBef>
              </a:pPr>
              <a:r>
                <a:rPr lang="es-ES" sz="1400" dirty="0">
                  <a:latin typeface="Leelawadee UI" panose="020B0502040204020203" pitchFamily="34" charset="-34"/>
                  <a:ea typeface="+mj-ea"/>
                  <a:cs typeface="Leelawadee UI" panose="020B0502040204020203" pitchFamily="34" charset="-34"/>
                </a:rPr>
                <a:t>Sólidos</a:t>
              </a:r>
              <a:endParaRPr lang="es-CO" sz="1400" dirty="0">
                <a:latin typeface="Leelawadee UI" panose="020B0502040204020203" pitchFamily="34" charset="-34"/>
                <a:ea typeface="+mj-ea"/>
                <a:cs typeface="Leelawadee UI" panose="020B0502040204020203" pitchFamily="34" charset="-34"/>
              </a:endParaRPr>
            </a:p>
          </p:txBody>
        </p:sp>
        <p:sp>
          <p:nvSpPr>
            <p:cNvPr id="21" name="CuadroTexto 20"/>
            <p:cNvSpPr txBox="1"/>
            <p:nvPr/>
          </p:nvSpPr>
          <p:spPr>
            <a:xfrm>
              <a:off x="2143753" y="3152218"/>
              <a:ext cx="1315413" cy="738664"/>
            </a:xfrm>
            <a:prstGeom prst="rect">
              <a:avLst/>
            </a:prstGeom>
          </p:spPr>
          <p:txBody>
            <a:bodyPr wrap="square" rtlCol="0">
              <a:spAutoFit/>
            </a:bodyPr>
            <a:lstStyle/>
            <a:p>
              <a:pPr>
                <a:spcBef>
                  <a:spcPct val="0"/>
                </a:spcBef>
              </a:pPr>
              <a:r>
                <a:rPr lang="es-ES" sz="1400" dirty="0">
                  <a:latin typeface="Leelawadee UI" panose="020B0502040204020203" pitchFamily="34" charset="-34"/>
                  <a:ea typeface="+mj-ea"/>
                  <a:cs typeface="Leelawadee UI" panose="020B0502040204020203" pitchFamily="34" charset="-34"/>
                </a:rPr>
                <a:t>Tratamiento </a:t>
              </a:r>
            </a:p>
            <a:p>
              <a:pPr>
                <a:spcBef>
                  <a:spcPct val="0"/>
                </a:spcBef>
              </a:pPr>
              <a:r>
                <a:rPr lang="es-ES" sz="1400" dirty="0">
                  <a:latin typeface="Leelawadee UI" panose="020B0502040204020203" pitchFamily="34" charset="-34"/>
                  <a:ea typeface="+mj-ea"/>
                  <a:cs typeface="Leelawadee UI" panose="020B0502040204020203" pitchFamily="34" charset="-34"/>
                </a:rPr>
                <a:t>Primario </a:t>
              </a:r>
            </a:p>
            <a:p>
              <a:pPr>
                <a:spcBef>
                  <a:spcPct val="0"/>
                </a:spcBef>
              </a:pPr>
              <a:r>
                <a:rPr lang="es-ES" sz="1400" dirty="0">
                  <a:latin typeface="Leelawadee UI" panose="020B0502040204020203" pitchFamily="34" charset="-34"/>
                  <a:ea typeface="+mj-ea"/>
                  <a:cs typeface="Leelawadee UI" panose="020B0502040204020203" pitchFamily="34" charset="-34"/>
                </a:rPr>
                <a:t>Sedimentador</a:t>
              </a:r>
              <a:endParaRPr lang="es-CO" sz="1400" dirty="0">
                <a:latin typeface="Leelawadee UI" panose="020B0502040204020203" pitchFamily="34" charset="-34"/>
                <a:ea typeface="+mj-ea"/>
                <a:cs typeface="Leelawadee UI" panose="020B0502040204020203" pitchFamily="34" charset="-34"/>
              </a:endParaRPr>
            </a:p>
          </p:txBody>
        </p:sp>
        <p:grpSp>
          <p:nvGrpSpPr>
            <p:cNvPr id="22" name="Grupo 21"/>
            <p:cNvGrpSpPr/>
            <p:nvPr/>
          </p:nvGrpSpPr>
          <p:grpSpPr>
            <a:xfrm>
              <a:off x="2364255" y="4224744"/>
              <a:ext cx="607545" cy="632507"/>
              <a:chOff x="2364255" y="4224744"/>
              <a:chExt cx="607545" cy="632507"/>
            </a:xfrm>
            <a:solidFill>
              <a:srgbClr val="FF0000"/>
            </a:solidFill>
          </p:grpSpPr>
          <p:sp>
            <p:nvSpPr>
              <p:cNvPr id="51" name="Rectángulo 50"/>
              <p:cNvSpPr/>
              <p:nvPr/>
            </p:nvSpPr>
            <p:spPr>
              <a:xfrm>
                <a:off x="2364255" y="4224744"/>
                <a:ext cx="607545" cy="39805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Triángulo isósceles 51"/>
              <p:cNvSpPr/>
              <p:nvPr/>
            </p:nvSpPr>
            <p:spPr>
              <a:xfrm rot="10800000">
                <a:off x="2364255" y="4638675"/>
                <a:ext cx="607545" cy="218576"/>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cxnSp>
          <p:nvCxnSpPr>
            <p:cNvPr id="23" name="Conector recto de flecha 22"/>
            <p:cNvCxnSpPr/>
            <p:nvPr/>
          </p:nvCxnSpPr>
          <p:spPr>
            <a:xfrm flipH="1">
              <a:off x="2664072" y="4896132"/>
              <a:ext cx="20117" cy="342519"/>
            </a:xfrm>
            <a:prstGeom prst="straightConnector1">
              <a:avLst/>
            </a:prstGeom>
            <a:ln>
              <a:solidFill>
                <a:srgbClr val="FF9900"/>
              </a:solidFill>
              <a:headEnd type="none" w="med" len="med"/>
              <a:tailEnd type="arrow" w="med" len="med"/>
            </a:ln>
          </p:spPr>
          <p:style>
            <a:lnRef idx="3">
              <a:schemeClr val="accent5"/>
            </a:lnRef>
            <a:fillRef idx="0">
              <a:schemeClr val="accent5"/>
            </a:fillRef>
            <a:effectRef idx="2">
              <a:schemeClr val="accent5"/>
            </a:effectRef>
            <a:fontRef idx="minor">
              <a:schemeClr val="tx1"/>
            </a:fontRef>
          </p:style>
        </p:cxnSp>
        <p:sp>
          <p:nvSpPr>
            <p:cNvPr id="24" name="CuadroTexto 23"/>
            <p:cNvSpPr txBox="1"/>
            <p:nvPr/>
          </p:nvSpPr>
          <p:spPr>
            <a:xfrm>
              <a:off x="3541323" y="3036364"/>
              <a:ext cx="1379021" cy="954107"/>
            </a:xfrm>
            <a:prstGeom prst="rect">
              <a:avLst/>
            </a:prstGeom>
          </p:spPr>
          <p:txBody>
            <a:bodyPr wrap="square" rtlCol="0">
              <a:spAutoFit/>
            </a:bodyPr>
            <a:lstStyle/>
            <a:p>
              <a:pPr>
                <a:spcBef>
                  <a:spcPct val="0"/>
                </a:spcBef>
              </a:pPr>
              <a:r>
                <a:rPr lang="es-ES" sz="1400" dirty="0">
                  <a:latin typeface="Leelawadee UI" panose="020B0502040204020203" pitchFamily="34" charset="-34"/>
                  <a:ea typeface="+mj-ea"/>
                  <a:cs typeface="Leelawadee UI" panose="020B0502040204020203" pitchFamily="34" charset="-34"/>
                </a:rPr>
                <a:t>Tratamiento </a:t>
              </a:r>
            </a:p>
            <a:p>
              <a:pPr>
                <a:spcBef>
                  <a:spcPct val="0"/>
                </a:spcBef>
              </a:pPr>
              <a:r>
                <a:rPr lang="es-ES" sz="1400" dirty="0">
                  <a:latin typeface="Leelawadee UI" panose="020B0502040204020203" pitchFamily="34" charset="-34"/>
                  <a:ea typeface="+mj-ea"/>
                  <a:cs typeface="Leelawadee UI" panose="020B0502040204020203" pitchFamily="34" charset="-34"/>
                </a:rPr>
                <a:t>Secundario </a:t>
              </a:r>
            </a:p>
            <a:p>
              <a:pPr>
                <a:spcBef>
                  <a:spcPct val="0"/>
                </a:spcBef>
              </a:pPr>
              <a:r>
                <a:rPr lang="es-ES" sz="1400" dirty="0">
                  <a:latin typeface="Leelawadee UI" panose="020B0502040204020203" pitchFamily="34" charset="-34"/>
                  <a:ea typeface="+mj-ea"/>
                  <a:cs typeface="Leelawadee UI" panose="020B0502040204020203" pitchFamily="34" charset="-34"/>
                </a:rPr>
                <a:t>Aireación</a:t>
              </a:r>
            </a:p>
            <a:p>
              <a:pPr>
                <a:spcBef>
                  <a:spcPct val="0"/>
                </a:spcBef>
              </a:pPr>
              <a:r>
                <a:rPr lang="es-ES" sz="1400" dirty="0">
                  <a:latin typeface="Leelawadee UI" panose="020B0502040204020203" pitchFamily="34" charset="-34"/>
                  <a:ea typeface="+mj-ea"/>
                  <a:cs typeface="Leelawadee UI" panose="020B0502040204020203" pitchFamily="34" charset="-34"/>
                </a:rPr>
                <a:t>S</a:t>
              </a:r>
              <a:r>
                <a:rPr lang="es-ES" sz="1400" dirty="0" err="1">
                  <a:latin typeface="Leelawadee UI" panose="020B0502040204020203" pitchFamily="34" charset="-34"/>
                  <a:ea typeface="+mj-ea"/>
                  <a:cs typeface="Leelawadee UI" panose="020B0502040204020203" pitchFamily="34" charset="-34"/>
                </a:rPr>
                <a:t>edimentador</a:t>
              </a:r>
              <a:endParaRPr lang="es-CO" sz="1400" dirty="0">
                <a:latin typeface="Leelawadee UI" panose="020B0502040204020203" pitchFamily="34" charset="-34"/>
                <a:ea typeface="+mj-ea"/>
                <a:cs typeface="Leelawadee UI" panose="020B0502040204020203" pitchFamily="34" charset="-34"/>
              </a:endParaRPr>
            </a:p>
          </p:txBody>
        </p:sp>
        <p:grpSp>
          <p:nvGrpSpPr>
            <p:cNvPr id="25" name="Grupo 24"/>
            <p:cNvGrpSpPr/>
            <p:nvPr/>
          </p:nvGrpSpPr>
          <p:grpSpPr>
            <a:xfrm>
              <a:off x="3610023" y="3967787"/>
              <a:ext cx="685800" cy="942975"/>
              <a:chOff x="4059644" y="3966399"/>
              <a:chExt cx="685800" cy="942975"/>
            </a:xfrm>
          </p:grpSpPr>
          <p:pic>
            <p:nvPicPr>
              <p:cNvPr id="47" name="Imagen 46"/>
              <p:cNvPicPr>
                <a:picLocks noChangeAspect="1"/>
              </p:cNvPicPr>
              <p:nvPr/>
            </p:nvPicPr>
            <p:blipFill>
              <a:blip r:embed="rId7"/>
              <a:stretch>
                <a:fillRect/>
              </a:stretch>
            </p:blipFill>
            <p:spPr>
              <a:xfrm>
                <a:off x="4059644" y="3966399"/>
                <a:ext cx="685800" cy="942975"/>
              </a:xfrm>
              <a:prstGeom prst="rect">
                <a:avLst/>
              </a:prstGeom>
            </p:spPr>
          </p:pic>
          <p:grpSp>
            <p:nvGrpSpPr>
              <p:cNvPr id="48" name="Grupo 47"/>
              <p:cNvGrpSpPr/>
              <p:nvPr/>
            </p:nvGrpSpPr>
            <p:grpSpPr>
              <a:xfrm>
                <a:off x="4147597" y="4544401"/>
                <a:ext cx="509894" cy="0"/>
                <a:chOff x="4155369" y="4477169"/>
                <a:chExt cx="509894" cy="0"/>
              </a:xfrm>
            </p:grpSpPr>
            <p:cxnSp>
              <p:nvCxnSpPr>
                <p:cNvPr id="49" name="Conector recto 48"/>
                <p:cNvCxnSpPr/>
                <p:nvPr/>
              </p:nvCxnSpPr>
              <p:spPr>
                <a:xfrm flipH="1">
                  <a:off x="4155369" y="4477169"/>
                  <a:ext cx="247175"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0" name="Conector recto 49"/>
                <p:cNvCxnSpPr/>
                <p:nvPr/>
              </p:nvCxnSpPr>
              <p:spPr>
                <a:xfrm flipH="1">
                  <a:off x="4419171" y="4477169"/>
                  <a:ext cx="246092"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sp>
          <p:nvSpPr>
            <p:cNvPr id="26" name="CuadroTexto 25"/>
            <p:cNvSpPr txBox="1"/>
            <p:nvPr/>
          </p:nvSpPr>
          <p:spPr>
            <a:xfrm>
              <a:off x="1537479" y="4920862"/>
              <a:ext cx="1249258" cy="315700"/>
            </a:xfrm>
            <a:prstGeom prst="rect">
              <a:avLst/>
            </a:prstGeom>
          </p:spPr>
          <p:txBody>
            <a:bodyPr wrap="square" rtlCol="0">
              <a:spAutoFit/>
            </a:bodyPr>
            <a:lstStyle/>
            <a:p>
              <a:pPr>
                <a:spcBef>
                  <a:spcPct val="0"/>
                </a:spcBef>
              </a:pPr>
              <a:r>
                <a:rPr lang="es-ES" sz="1400" dirty="0">
                  <a:latin typeface="Leelawadee UI" panose="020B0502040204020203" pitchFamily="34" charset="-34"/>
                  <a:ea typeface="+mj-ea"/>
                  <a:cs typeface="Leelawadee UI" panose="020B0502040204020203" pitchFamily="34" charset="-34"/>
                </a:rPr>
                <a:t>Lodo Crudo</a:t>
              </a:r>
              <a:endParaRPr lang="es-CO" sz="1400" dirty="0">
                <a:latin typeface="Leelawadee UI" panose="020B0502040204020203" pitchFamily="34" charset="-34"/>
                <a:ea typeface="+mj-ea"/>
                <a:cs typeface="Leelawadee UI" panose="020B0502040204020203" pitchFamily="34" charset="-34"/>
              </a:endParaRPr>
            </a:p>
          </p:txBody>
        </p:sp>
        <p:sp>
          <p:nvSpPr>
            <p:cNvPr id="27" name="CuadroTexto 26"/>
            <p:cNvSpPr txBox="1"/>
            <p:nvPr/>
          </p:nvSpPr>
          <p:spPr>
            <a:xfrm>
              <a:off x="3058664" y="4687499"/>
              <a:ext cx="947776" cy="523220"/>
            </a:xfrm>
            <a:prstGeom prst="rect">
              <a:avLst/>
            </a:prstGeom>
          </p:spPr>
          <p:txBody>
            <a:bodyPr wrap="square" rtlCol="0">
              <a:spAutoFit/>
            </a:bodyPr>
            <a:lstStyle/>
            <a:p>
              <a:pPr>
                <a:spcBef>
                  <a:spcPct val="0"/>
                </a:spcBef>
              </a:pPr>
              <a:r>
                <a:rPr lang="es-ES" sz="1400" dirty="0">
                  <a:latin typeface="Leelawadee UI" panose="020B0502040204020203" pitchFamily="34" charset="-34"/>
                  <a:ea typeface="+mj-ea"/>
                  <a:cs typeface="Leelawadee UI" panose="020B0502040204020203" pitchFamily="34" charset="-34"/>
                </a:rPr>
                <a:t>Lodos activados</a:t>
              </a:r>
              <a:endParaRPr lang="es-CO" sz="1400" dirty="0">
                <a:latin typeface="Leelawadee UI" panose="020B0502040204020203" pitchFamily="34" charset="-34"/>
                <a:ea typeface="+mj-ea"/>
                <a:cs typeface="Leelawadee UI" panose="020B0502040204020203" pitchFamily="34" charset="-34"/>
              </a:endParaRPr>
            </a:p>
          </p:txBody>
        </p:sp>
        <p:cxnSp>
          <p:nvCxnSpPr>
            <p:cNvPr id="28" name="Conector recto 27"/>
            <p:cNvCxnSpPr/>
            <p:nvPr/>
          </p:nvCxnSpPr>
          <p:spPr>
            <a:xfrm>
              <a:off x="3903395" y="4896132"/>
              <a:ext cx="9935" cy="383971"/>
            </a:xfrm>
            <a:prstGeom prst="line">
              <a:avLst/>
            </a:prstGeom>
            <a:ln>
              <a:solidFill>
                <a:srgbClr val="FF9900"/>
              </a:solidFill>
            </a:ln>
          </p:spPr>
          <p:style>
            <a:lnRef idx="3">
              <a:schemeClr val="accent6"/>
            </a:lnRef>
            <a:fillRef idx="0">
              <a:schemeClr val="accent6"/>
            </a:fillRef>
            <a:effectRef idx="2">
              <a:schemeClr val="accent6"/>
            </a:effectRef>
            <a:fontRef idx="minor">
              <a:schemeClr val="tx1"/>
            </a:fontRef>
          </p:style>
        </p:cxnSp>
        <p:cxnSp>
          <p:nvCxnSpPr>
            <p:cNvPr id="29" name="Conector recto de flecha 28"/>
            <p:cNvCxnSpPr/>
            <p:nvPr/>
          </p:nvCxnSpPr>
          <p:spPr>
            <a:xfrm flipH="1">
              <a:off x="3128379" y="5280104"/>
              <a:ext cx="775016" cy="0"/>
            </a:xfrm>
            <a:prstGeom prst="straightConnector1">
              <a:avLst/>
            </a:prstGeom>
            <a:ln>
              <a:solidFill>
                <a:srgbClr val="FF9900"/>
              </a:solidFill>
              <a:headEnd type="none"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30" name="Conector recto de flecha 29"/>
            <p:cNvCxnSpPr/>
            <p:nvPr/>
          </p:nvCxnSpPr>
          <p:spPr>
            <a:xfrm>
              <a:off x="3097517" y="4557819"/>
              <a:ext cx="533123" cy="0"/>
            </a:xfrm>
            <a:prstGeom prst="straightConnector1">
              <a:avLst/>
            </a:prstGeom>
            <a:ln>
              <a:solidFill>
                <a:srgbClr val="FF9900"/>
              </a:solidFill>
              <a:headEnd type="none"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31" name="Conector recto de flecha 30"/>
            <p:cNvCxnSpPr/>
            <p:nvPr/>
          </p:nvCxnSpPr>
          <p:spPr>
            <a:xfrm>
              <a:off x="4295823" y="4528301"/>
              <a:ext cx="907549" cy="16100"/>
            </a:xfrm>
            <a:prstGeom prst="straightConnector1">
              <a:avLst/>
            </a:prstGeom>
            <a:ln>
              <a:solidFill>
                <a:srgbClr val="FF9900"/>
              </a:solidFill>
              <a:headEnd type="none" w="med" len="med"/>
              <a:tailEnd type="arrow" w="med" len="med"/>
            </a:ln>
          </p:spPr>
          <p:style>
            <a:lnRef idx="3">
              <a:schemeClr val="accent5"/>
            </a:lnRef>
            <a:fillRef idx="0">
              <a:schemeClr val="accent5"/>
            </a:fillRef>
            <a:effectRef idx="2">
              <a:schemeClr val="accent5"/>
            </a:effectRef>
            <a:fontRef idx="minor">
              <a:schemeClr val="tx1"/>
            </a:fontRef>
          </p:style>
        </p:cxnSp>
        <p:grpSp>
          <p:nvGrpSpPr>
            <p:cNvPr id="32" name="Grupo 31"/>
            <p:cNvGrpSpPr/>
            <p:nvPr/>
          </p:nvGrpSpPr>
          <p:grpSpPr>
            <a:xfrm>
              <a:off x="5203372" y="3727451"/>
              <a:ext cx="320752" cy="1250686"/>
              <a:chOff x="5203372" y="3727451"/>
              <a:chExt cx="320752" cy="1250686"/>
            </a:xfrm>
          </p:grpSpPr>
          <p:cxnSp>
            <p:nvCxnSpPr>
              <p:cNvPr id="44" name="Conector recto 43"/>
              <p:cNvCxnSpPr/>
              <p:nvPr/>
            </p:nvCxnSpPr>
            <p:spPr>
              <a:xfrm flipH="1">
                <a:off x="5515429" y="3867985"/>
                <a:ext cx="8695" cy="1110152"/>
              </a:xfrm>
              <a:prstGeom prst="line">
                <a:avLst/>
              </a:prstGeom>
              <a:ln>
                <a:solidFill>
                  <a:srgbClr val="00B0F0"/>
                </a:solidFill>
              </a:ln>
            </p:spPr>
            <p:style>
              <a:lnRef idx="3">
                <a:schemeClr val="accent6"/>
              </a:lnRef>
              <a:fillRef idx="0">
                <a:schemeClr val="accent6"/>
              </a:fillRef>
              <a:effectRef idx="2">
                <a:schemeClr val="accent6"/>
              </a:effectRef>
              <a:fontRef idx="minor">
                <a:schemeClr val="tx1"/>
              </a:fontRef>
            </p:style>
          </p:cxnSp>
          <p:cxnSp>
            <p:nvCxnSpPr>
              <p:cNvPr id="45" name="Conector recto 44"/>
              <p:cNvCxnSpPr/>
              <p:nvPr/>
            </p:nvCxnSpPr>
            <p:spPr>
              <a:xfrm flipH="1">
                <a:off x="5203372" y="3838675"/>
                <a:ext cx="17709" cy="1110169"/>
              </a:xfrm>
              <a:prstGeom prst="line">
                <a:avLst/>
              </a:prstGeom>
              <a:ln>
                <a:solidFill>
                  <a:srgbClr val="00B0F0"/>
                </a:solidFill>
              </a:ln>
            </p:spPr>
            <p:style>
              <a:lnRef idx="3">
                <a:schemeClr val="accent6"/>
              </a:lnRef>
              <a:fillRef idx="0">
                <a:schemeClr val="accent6"/>
              </a:fillRef>
              <a:effectRef idx="2">
                <a:schemeClr val="accent6"/>
              </a:effectRef>
              <a:fontRef idx="minor">
                <a:schemeClr val="tx1"/>
              </a:fontRef>
            </p:style>
          </p:cxnSp>
          <p:sp>
            <p:nvSpPr>
              <p:cNvPr id="46" name="CuadroTexto 45"/>
              <p:cNvSpPr txBox="1"/>
              <p:nvPr/>
            </p:nvSpPr>
            <p:spPr>
              <a:xfrm rot="16200000">
                <a:off x="4752768" y="4178055"/>
                <a:ext cx="1208985" cy="307777"/>
              </a:xfrm>
              <a:prstGeom prst="rect">
                <a:avLst/>
              </a:prstGeom>
            </p:spPr>
            <p:txBody>
              <a:bodyPr wrap="none" rtlCol="0">
                <a:spAutoFit/>
              </a:bodyPr>
              <a:lstStyle/>
              <a:p>
                <a:pPr algn="ctr">
                  <a:spcBef>
                    <a:spcPct val="0"/>
                  </a:spcBef>
                </a:pPr>
                <a:r>
                  <a:rPr lang="es-ES" sz="1400" b="1" dirty="0">
                    <a:latin typeface="+mj-lt"/>
                    <a:ea typeface="+mj-ea"/>
                    <a:cs typeface="+mj-cs"/>
                  </a:rPr>
                  <a:t>Rio Medellín</a:t>
                </a:r>
                <a:endParaRPr lang="es-CO" sz="1400" b="1" dirty="0">
                  <a:latin typeface="+mj-lt"/>
                  <a:ea typeface="+mj-ea"/>
                  <a:cs typeface="+mj-cs"/>
                </a:endParaRPr>
              </a:p>
            </p:txBody>
          </p:sp>
        </p:grpSp>
        <p:pic>
          <p:nvPicPr>
            <p:cNvPr id="33" name="Imagen 32"/>
            <p:cNvPicPr>
              <a:picLocks noChangeAspect="1"/>
            </p:cNvPicPr>
            <p:nvPr/>
          </p:nvPicPr>
          <p:blipFill rotWithShape="1">
            <a:blip r:embed="rId8"/>
            <a:srcRect l="16508" t="17950" r="23614" b="8898"/>
            <a:stretch/>
          </p:blipFill>
          <p:spPr>
            <a:xfrm>
              <a:off x="1191638" y="6190662"/>
              <a:ext cx="771421" cy="568803"/>
            </a:xfrm>
            <a:prstGeom prst="rect">
              <a:avLst/>
            </a:prstGeom>
          </p:spPr>
        </p:pic>
        <p:cxnSp>
          <p:nvCxnSpPr>
            <p:cNvPr id="34" name="Conector recto 33"/>
            <p:cNvCxnSpPr/>
            <p:nvPr/>
          </p:nvCxnSpPr>
          <p:spPr>
            <a:xfrm>
              <a:off x="2757817" y="6067523"/>
              <a:ext cx="9935" cy="383971"/>
            </a:xfrm>
            <a:prstGeom prst="line">
              <a:avLst/>
            </a:prstGeom>
            <a:ln>
              <a:solidFill>
                <a:srgbClr val="FF9900"/>
              </a:solidFill>
            </a:ln>
          </p:spPr>
          <p:style>
            <a:lnRef idx="3">
              <a:schemeClr val="accent6"/>
            </a:lnRef>
            <a:fillRef idx="0">
              <a:schemeClr val="accent6"/>
            </a:fillRef>
            <a:effectRef idx="2">
              <a:schemeClr val="accent6"/>
            </a:effectRef>
            <a:fontRef idx="minor">
              <a:schemeClr val="tx1"/>
            </a:fontRef>
          </p:style>
        </p:cxnSp>
        <p:cxnSp>
          <p:nvCxnSpPr>
            <p:cNvPr id="35" name="Conector recto de flecha 34"/>
            <p:cNvCxnSpPr/>
            <p:nvPr/>
          </p:nvCxnSpPr>
          <p:spPr>
            <a:xfrm flipH="1">
              <a:off x="1982801" y="6451495"/>
              <a:ext cx="775016" cy="0"/>
            </a:xfrm>
            <a:prstGeom prst="straightConnector1">
              <a:avLst/>
            </a:prstGeom>
            <a:ln>
              <a:solidFill>
                <a:srgbClr val="FF9900"/>
              </a:solidFill>
              <a:headEnd type="none" w="med" len="med"/>
              <a:tailEnd type="arrow" w="med" len="med"/>
            </a:ln>
          </p:spPr>
          <p:style>
            <a:lnRef idx="3">
              <a:schemeClr val="accent5"/>
            </a:lnRef>
            <a:fillRef idx="0">
              <a:schemeClr val="accent5"/>
            </a:fillRef>
            <a:effectRef idx="2">
              <a:schemeClr val="accent5"/>
            </a:effectRef>
            <a:fontRef idx="minor">
              <a:schemeClr val="tx1"/>
            </a:fontRef>
          </p:style>
        </p:cxnSp>
        <p:sp>
          <p:nvSpPr>
            <p:cNvPr id="36" name="CuadroTexto 35"/>
            <p:cNvSpPr txBox="1"/>
            <p:nvPr/>
          </p:nvSpPr>
          <p:spPr>
            <a:xfrm>
              <a:off x="2129303" y="6503118"/>
              <a:ext cx="1531260" cy="307777"/>
            </a:xfrm>
            <a:prstGeom prst="rect">
              <a:avLst/>
            </a:prstGeom>
          </p:spPr>
          <p:txBody>
            <a:bodyPr wrap="square" rtlCol="0">
              <a:spAutoFit/>
            </a:bodyPr>
            <a:lstStyle/>
            <a:p>
              <a:pPr>
                <a:spcBef>
                  <a:spcPct val="0"/>
                </a:spcBef>
              </a:pPr>
              <a:r>
                <a:rPr lang="es-ES" sz="1400" dirty="0">
                  <a:latin typeface="Leelawadee UI" panose="020B0502040204020203" pitchFamily="34" charset="-34"/>
                  <a:ea typeface="+mj-ea"/>
                  <a:cs typeface="Leelawadee UI" panose="020B0502040204020203" pitchFamily="34" charset="-34"/>
                </a:rPr>
                <a:t>Deshidratación</a:t>
              </a:r>
              <a:endParaRPr lang="es-CO" sz="1400" dirty="0">
                <a:latin typeface="Leelawadee UI" panose="020B0502040204020203" pitchFamily="34" charset="-34"/>
                <a:ea typeface="+mj-ea"/>
                <a:cs typeface="Leelawadee UI" panose="020B0502040204020203" pitchFamily="34" charset="-34"/>
              </a:endParaRPr>
            </a:p>
          </p:txBody>
        </p:sp>
        <p:cxnSp>
          <p:nvCxnSpPr>
            <p:cNvPr id="37" name="Conector recto de flecha 36"/>
            <p:cNvCxnSpPr/>
            <p:nvPr/>
          </p:nvCxnSpPr>
          <p:spPr>
            <a:xfrm flipH="1">
              <a:off x="798286" y="6451494"/>
              <a:ext cx="393352" cy="0"/>
            </a:xfrm>
            <a:prstGeom prst="straightConnector1">
              <a:avLst/>
            </a:prstGeom>
            <a:ln>
              <a:solidFill>
                <a:srgbClr val="FF9900"/>
              </a:solidFill>
              <a:tailEnd type="triangle"/>
            </a:ln>
          </p:spPr>
          <p:style>
            <a:lnRef idx="3">
              <a:schemeClr val="accent6"/>
            </a:lnRef>
            <a:fillRef idx="0">
              <a:schemeClr val="accent6"/>
            </a:fillRef>
            <a:effectRef idx="2">
              <a:schemeClr val="accent6"/>
            </a:effectRef>
            <a:fontRef idx="minor">
              <a:schemeClr val="tx1"/>
            </a:fontRef>
          </p:style>
        </p:cxnSp>
        <p:sp>
          <p:nvSpPr>
            <p:cNvPr id="38" name="CuadroTexto 37"/>
            <p:cNvSpPr txBox="1"/>
            <p:nvPr/>
          </p:nvSpPr>
          <p:spPr>
            <a:xfrm>
              <a:off x="82466" y="6030679"/>
              <a:ext cx="1089430" cy="307777"/>
            </a:xfrm>
            <a:prstGeom prst="rect">
              <a:avLst/>
            </a:prstGeom>
          </p:spPr>
          <p:txBody>
            <a:bodyPr wrap="square" rtlCol="0">
              <a:spAutoFit/>
            </a:bodyPr>
            <a:lstStyle/>
            <a:p>
              <a:pPr>
                <a:spcBef>
                  <a:spcPct val="0"/>
                </a:spcBef>
              </a:pPr>
              <a:r>
                <a:rPr lang="es-ES" sz="1400" dirty="0" err="1">
                  <a:latin typeface="Leelawadee UI" panose="020B0502040204020203" pitchFamily="34" charset="-34"/>
                  <a:ea typeface="+mj-ea"/>
                  <a:cs typeface="Leelawadee UI" panose="020B0502040204020203" pitchFamily="34" charset="-34"/>
                </a:rPr>
                <a:t>Biosólidos</a:t>
              </a:r>
              <a:endParaRPr lang="es-CO" sz="1400" dirty="0">
                <a:latin typeface="Leelawadee UI" panose="020B0502040204020203" pitchFamily="34" charset="-34"/>
                <a:ea typeface="+mj-ea"/>
                <a:cs typeface="Leelawadee UI" panose="020B0502040204020203" pitchFamily="34" charset="-34"/>
              </a:endParaRPr>
            </a:p>
          </p:txBody>
        </p:sp>
        <p:grpSp>
          <p:nvGrpSpPr>
            <p:cNvPr id="39" name="Grupo 38"/>
            <p:cNvGrpSpPr/>
            <p:nvPr/>
          </p:nvGrpSpPr>
          <p:grpSpPr>
            <a:xfrm>
              <a:off x="222647" y="6323491"/>
              <a:ext cx="510364" cy="426846"/>
              <a:chOff x="2364255" y="4224744"/>
              <a:chExt cx="607545" cy="632507"/>
            </a:xfrm>
            <a:solidFill>
              <a:srgbClr val="FF0000"/>
            </a:solidFill>
          </p:grpSpPr>
          <p:sp>
            <p:nvSpPr>
              <p:cNvPr id="42" name="Rectángulo 41"/>
              <p:cNvSpPr/>
              <p:nvPr/>
            </p:nvSpPr>
            <p:spPr>
              <a:xfrm>
                <a:off x="2364255" y="4224744"/>
                <a:ext cx="607545" cy="398056"/>
              </a:xfrm>
              <a:prstGeom prst="rect">
                <a:avLst/>
              </a:prstGeom>
              <a:grp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Triángulo isósceles 42"/>
              <p:cNvSpPr/>
              <p:nvPr/>
            </p:nvSpPr>
            <p:spPr>
              <a:xfrm rot="10800000">
                <a:off x="2364255" y="4638675"/>
                <a:ext cx="607545" cy="218576"/>
              </a:xfrm>
              <a:prstGeom prst="triangle">
                <a:avLst/>
              </a:prstGeom>
              <a:grp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40" name="Imagen 39"/>
            <p:cNvPicPr>
              <a:picLocks noChangeAspect="1"/>
            </p:cNvPicPr>
            <p:nvPr/>
          </p:nvPicPr>
          <p:blipFill rotWithShape="1">
            <a:blip r:embed="rId5"/>
            <a:srcRect l="8391" t="7347" b="10931"/>
            <a:stretch/>
          </p:blipFill>
          <p:spPr>
            <a:xfrm>
              <a:off x="771206" y="5477540"/>
              <a:ext cx="432985" cy="474205"/>
            </a:xfrm>
            <a:prstGeom prst="rect">
              <a:avLst/>
            </a:prstGeom>
          </p:spPr>
        </p:pic>
        <p:sp>
          <p:nvSpPr>
            <p:cNvPr id="41" name="Rectángulo 40"/>
            <p:cNvSpPr/>
            <p:nvPr/>
          </p:nvSpPr>
          <p:spPr>
            <a:xfrm>
              <a:off x="812800" y="5607529"/>
              <a:ext cx="332397" cy="285271"/>
            </a:xfrm>
            <a:prstGeom prst="rect">
              <a:avLst/>
            </a:prstGeom>
            <a:solidFill>
              <a:srgbClr val="00FF99"/>
            </a:solidFill>
            <a:ln>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Tree>
    <p:extLst>
      <p:ext uri="{BB962C8B-B14F-4D97-AF65-F5344CB8AC3E}">
        <p14:creationId xmlns:p14="http://schemas.microsoft.com/office/powerpoint/2010/main" val="3278112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F35CC483-60D3-4926-B70C-CA84327549E2}"/>
              </a:ext>
            </a:extLst>
          </p:cNvPr>
          <p:cNvSpPr txBox="1">
            <a:spLocks noChangeArrowheads="1"/>
          </p:cNvSpPr>
          <p:nvPr/>
        </p:nvSpPr>
        <p:spPr bwMode="auto">
          <a:xfrm>
            <a:off x="2555944" y="141616"/>
            <a:ext cx="7480703" cy="1369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4D35"/>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4D35"/>
                </a:solidFill>
                <a:latin typeface="Arial" panose="020B060402020202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4D35"/>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4D35"/>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s-ES" altLang="es-CO" sz="2800" dirty="0">
                <a:solidFill>
                  <a:srgbClr val="000000"/>
                </a:solidFill>
              </a:rPr>
              <a:t>Datos técnicos </a:t>
            </a:r>
          </a:p>
        </p:txBody>
      </p:sp>
      <p:graphicFrame>
        <p:nvGraphicFramePr>
          <p:cNvPr id="6" name="Tabla 5">
            <a:extLst>
              <a:ext uri="{FF2B5EF4-FFF2-40B4-BE49-F238E27FC236}">
                <a16:creationId xmlns:a16="http://schemas.microsoft.com/office/drawing/2014/main" id="{A96BDA69-F8E3-437D-8EFB-4C5DAF0FC12D}"/>
              </a:ext>
            </a:extLst>
          </p:cNvPr>
          <p:cNvGraphicFramePr>
            <a:graphicFrameLocks noGrp="1"/>
          </p:cNvGraphicFramePr>
          <p:nvPr>
            <p:extLst>
              <p:ext uri="{D42A27DB-BD31-4B8C-83A1-F6EECF244321}">
                <p14:modId xmlns:p14="http://schemas.microsoft.com/office/powerpoint/2010/main" val="701837829"/>
              </p:ext>
            </p:extLst>
          </p:nvPr>
        </p:nvGraphicFramePr>
        <p:xfrm>
          <a:off x="1831852" y="2492360"/>
          <a:ext cx="9459603" cy="3353136"/>
        </p:xfrm>
        <a:graphic>
          <a:graphicData uri="http://schemas.openxmlformats.org/drawingml/2006/table">
            <a:tbl>
              <a:tblPr>
                <a:tableStyleId>{5C22544A-7EE6-4342-B048-85BDC9FD1C3A}</a:tableStyleId>
              </a:tblPr>
              <a:tblGrid>
                <a:gridCol w="4433884">
                  <a:extLst>
                    <a:ext uri="{9D8B030D-6E8A-4147-A177-3AD203B41FA5}">
                      <a16:colId xmlns:a16="http://schemas.microsoft.com/office/drawing/2014/main" val="699966361"/>
                    </a:ext>
                  </a:extLst>
                </a:gridCol>
                <a:gridCol w="1034636">
                  <a:extLst>
                    <a:ext uri="{9D8B030D-6E8A-4147-A177-3AD203B41FA5}">
                      <a16:colId xmlns:a16="http://schemas.microsoft.com/office/drawing/2014/main" val="2076690445"/>
                    </a:ext>
                  </a:extLst>
                </a:gridCol>
                <a:gridCol w="1677374">
                  <a:extLst>
                    <a:ext uri="{9D8B030D-6E8A-4147-A177-3AD203B41FA5}">
                      <a16:colId xmlns:a16="http://schemas.microsoft.com/office/drawing/2014/main" val="2432920124"/>
                    </a:ext>
                  </a:extLst>
                </a:gridCol>
                <a:gridCol w="2313709">
                  <a:extLst>
                    <a:ext uri="{9D8B030D-6E8A-4147-A177-3AD203B41FA5}">
                      <a16:colId xmlns:a16="http://schemas.microsoft.com/office/drawing/2014/main" val="2324022836"/>
                    </a:ext>
                  </a:extLst>
                </a:gridCol>
              </a:tblGrid>
              <a:tr h="289644">
                <a:tc>
                  <a:txBody>
                    <a:bodyPr/>
                    <a:lstStyle/>
                    <a:p>
                      <a:pPr algn="ctr" fontAlgn="b"/>
                      <a:r>
                        <a:rPr lang="es-CO" sz="1800" u="none" strike="noStrike">
                          <a:effectLst/>
                        </a:rPr>
                        <a:t>Biogas </a:t>
                      </a:r>
                      <a:endParaRPr lang="es-CO" sz="18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800" u="none" strike="noStrike">
                          <a:effectLst/>
                        </a:rPr>
                        <a:t>2017</a:t>
                      </a:r>
                      <a:endParaRPr lang="es-CO"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800" u="none" strike="noStrike">
                          <a:effectLst/>
                        </a:rPr>
                        <a:t>2018</a:t>
                      </a:r>
                      <a:endParaRPr lang="es-CO"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800" u="none" strike="noStrike" dirty="0">
                          <a:effectLst/>
                        </a:rPr>
                        <a:t>Escenario Ampliación</a:t>
                      </a:r>
                      <a:endParaRPr lang="es-CO"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61348565"/>
                  </a:ext>
                </a:extLst>
              </a:tr>
              <a:tr h="289644">
                <a:tc>
                  <a:txBody>
                    <a:bodyPr/>
                    <a:lstStyle/>
                    <a:p>
                      <a:pPr algn="l" fontAlgn="b"/>
                      <a:r>
                        <a:rPr lang="es-CO" sz="1800" u="none" strike="noStrike">
                          <a:effectLst/>
                        </a:rPr>
                        <a:t>Biogas promedio mes  (m3)</a:t>
                      </a:r>
                      <a:endParaRPr lang="es-CO"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800" u="none" strike="noStrike">
                          <a:effectLst/>
                        </a:rPr>
                        <a:t>439.098</a:t>
                      </a:r>
                      <a:endParaRPr lang="es-CO"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800" u="none" strike="noStrike">
                          <a:effectLst/>
                        </a:rPr>
                        <a:t>486.628</a:t>
                      </a:r>
                      <a:endParaRPr lang="es-CO"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800" u="none" strike="noStrike">
                          <a:effectLst/>
                        </a:rPr>
                        <a:t>681.279</a:t>
                      </a:r>
                      <a:endParaRPr lang="es-CO"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81660672"/>
                  </a:ext>
                </a:extLst>
              </a:tr>
              <a:tr h="289644">
                <a:tc>
                  <a:txBody>
                    <a:bodyPr/>
                    <a:lstStyle/>
                    <a:p>
                      <a:pPr algn="l" fontAlgn="b"/>
                      <a:r>
                        <a:rPr lang="es-CO" sz="1800" u="none" strike="noStrike">
                          <a:effectLst/>
                        </a:rPr>
                        <a:t>Biogas total año (m3)</a:t>
                      </a:r>
                      <a:endParaRPr lang="es-CO"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800" u="none" strike="noStrike">
                          <a:effectLst/>
                        </a:rPr>
                        <a:t>5.271.198</a:t>
                      </a:r>
                      <a:endParaRPr lang="es-CO"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800" u="none" strike="noStrike">
                          <a:effectLst/>
                        </a:rPr>
                        <a:t>5.839.536</a:t>
                      </a:r>
                      <a:endParaRPr lang="es-CO"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800" u="none" strike="noStrike">
                          <a:effectLst/>
                        </a:rPr>
                        <a:t>8.175.350</a:t>
                      </a:r>
                      <a:endParaRPr lang="es-CO"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16417724"/>
                  </a:ext>
                </a:extLst>
              </a:tr>
              <a:tr h="289644">
                <a:tc>
                  <a:txBody>
                    <a:bodyPr/>
                    <a:lstStyle/>
                    <a:p>
                      <a:pPr algn="l" fontAlgn="b"/>
                      <a:r>
                        <a:rPr lang="es-ES" sz="1800" u="none" strike="noStrike">
                          <a:effectLst/>
                        </a:rPr>
                        <a:t>Produccion biogas sin comprimir (m3/h)</a:t>
                      </a:r>
                      <a:endParaRPr lang="es-E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800" u="none" strike="noStrike">
                          <a:effectLst/>
                        </a:rPr>
                        <a:t>610</a:t>
                      </a:r>
                      <a:endParaRPr lang="es-CO"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800" u="none" strike="noStrike">
                          <a:effectLst/>
                        </a:rPr>
                        <a:t>676</a:t>
                      </a:r>
                      <a:endParaRPr lang="es-CO"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800" u="none" strike="noStrike">
                          <a:effectLst/>
                        </a:rPr>
                        <a:t>946</a:t>
                      </a:r>
                      <a:endParaRPr lang="es-CO"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11400283"/>
                  </a:ext>
                </a:extLst>
              </a:tr>
              <a:tr h="525649">
                <a:tc>
                  <a:txBody>
                    <a:bodyPr/>
                    <a:lstStyle/>
                    <a:p>
                      <a:pPr algn="l" fontAlgn="b"/>
                      <a:r>
                        <a:rPr lang="es-CO" sz="1800" u="none" strike="noStrike" dirty="0" err="1">
                          <a:effectLst/>
                        </a:rPr>
                        <a:t>Produccion</a:t>
                      </a:r>
                      <a:r>
                        <a:rPr lang="es-CO" sz="1800" u="none" strike="noStrike" dirty="0">
                          <a:effectLst/>
                        </a:rPr>
                        <a:t> </a:t>
                      </a:r>
                      <a:r>
                        <a:rPr lang="es-CO" sz="1800" u="none" strike="noStrike" dirty="0" err="1">
                          <a:effectLst/>
                        </a:rPr>
                        <a:t>biogas</a:t>
                      </a:r>
                      <a:r>
                        <a:rPr lang="es-CO" sz="1800" u="none" strike="noStrike" dirty="0">
                          <a:effectLst/>
                        </a:rPr>
                        <a:t> comprimido (factor </a:t>
                      </a:r>
                      <a:r>
                        <a:rPr lang="es-CO" sz="1800" u="none" strike="noStrike" dirty="0" err="1">
                          <a:effectLst/>
                        </a:rPr>
                        <a:t>compresion</a:t>
                      </a:r>
                      <a:r>
                        <a:rPr lang="es-CO" sz="1800" u="none" strike="noStrike" dirty="0">
                          <a:effectLst/>
                        </a:rPr>
                        <a:t> 7 a 1)</a:t>
                      </a:r>
                      <a:endParaRPr lang="es-CO"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800" u="none" strike="noStrike">
                          <a:effectLst/>
                        </a:rPr>
                        <a:t>427</a:t>
                      </a:r>
                      <a:endParaRPr lang="es-CO"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800" u="none" strike="noStrike">
                          <a:effectLst/>
                        </a:rPr>
                        <a:t>473</a:t>
                      </a:r>
                      <a:endParaRPr lang="es-CO"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800" u="none" strike="noStrike">
                          <a:effectLst/>
                        </a:rPr>
                        <a:t>662</a:t>
                      </a:r>
                      <a:endParaRPr lang="es-CO"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02308233"/>
                  </a:ext>
                </a:extLst>
              </a:tr>
              <a:tr h="504194">
                <a:tc>
                  <a:txBody>
                    <a:bodyPr/>
                    <a:lstStyle/>
                    <a:p>
                      <a:pPr algn="l" fontAlgn="b"/>
                      <a:r>
                        <a:rPr lang="es-ES" sz="1800" u="none" strike="noStrike">
                          <a:effectLst/>
                        </a:rPr>
                        <a:t>Caudal requerido para calentamiento digestores con caldera (3 un)</a:t>
                      </a:r>
                      <a:endParaRPr lang="es-E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800" u="none" strike="noStrike">
                          <a:effectLst/>
                        </a:rPr>
                        <a:t>0</a:t>
                      </a:r>
                      <a:endParaRPr lang="es-CO"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800" u="none" strike="noStrike">
                          <a:effectLst/>
                        </a:rPr>
                        <a:t>0</a:t>
                      </a:r>
                      <a:endParaRPr lang="es-CO"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800" u="none" strike="noStrike">
                          <a:effectLst/>
                        </a:rPr>
                        <a:t>65</a:t>
                      </a:r>
                      <a:endParaRPr lang="es-CO"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98788844"/>
                  </a:ext>
                </a:extLst>
              </a:tr>
              <a:tr h="289644">
                <a:tc>
                  <a:txBody>
                    <a:bodyPr/>
                    <a:lstStyle/>
                    <a:p>
                      <a:pPr algn="l" fontAlgn="b"/>
                      <a:r>
                        <a:rPr lang="es-CO" sz="1800" u="none" strike="noStrike" dirty="0">
                          <a:effectLst/>
                        </a:rPr>
                        <a:t>Caudal de </a:t>
                      </a:r>
                      <a:r>
                        <a:rPr lang="es-CO" sz="1800" u="none" strike="noStrike" dirty="0" err="1">
                          <a:effectLst/>
                        </a:rPr>
                        <a:t>biogas</a:t>
                      </a:r>
                      <a:r>
                        <a:rPr lang="es-CO" sz="1800" u="none" strike="noStrike" dirty="0">
                          <a:effectLst/>
                        </a:rPr>
                        <a:t> disponible para biometano</a:t>
                      </a:r>
                      <a:endParaRPr lang="es-CO"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800" u="none" strike="noStrike">
                          <a:effectLst/>
                        </a:rPr>
                        <a:t>N/A</a:t>
                      </a:r>
                      <a:endParaRPr lang="es-CO"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800" u="none" strike="noStrike">
                          <a:effectLst/>
                        </a:rPr>
                        <a:t>N/A</a:t>
                      </a:r>
                      <a:endParaRPr lang="es-CO"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800" u="none" strike="noStrike">
                          <a:effectLst/>
                        </a:rPr>
                        <a:t>597</a:t>
                      </a:r>
                      <a:endParaRPr lang="es-CO"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23489246"/>
                  </a:ext>
                </a:extLst>
              </a:tr>
              <a:tr h="289644">
                <a:tc>
                  <a:txBody>
                    <a:bodyPr/>
                    <a:lstStyle/>
                    <a:p>
                      <a:pPr algn="l" fontAlgn="b"/>
                      <a:r>
                        <a:rPr lang="es-ES" sz="1800" u="none" strike="noStrike">
                          <a:effectLst/>
                        </a:rPr>
                        <a:t>Kwh disponibles con esa cantidad de biogas</a:t>
                      </a:r>
                      <a:endParaRPr lang="es-E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800" u="none" strike="noStrike">
                          <a:effectLst/>
                        </a:rPr>
                        <a:t>779</a:t>
                      </a:r>
                      <a:endParaRPr lang="es-CO"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800" u="none" strike="noStrike">
                          <a:effectLst/>
                        </a:rPr>
                        <a:t>863</a:t>
                      </a:r>
                      <a:endParaRPr lang="es-CO"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800" u="none" strike="noStrike" dirty="0">
                          <a:effectLst/>
                        </a:rPr>
                        <a:t>1089</a:t>
                      </a:r>
                      <a:endParaRPr lang="es-CO"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36648493"/>
                  </a:ext>
                </a:extLst>
              </a:tr>
            </a:tbl>
          </a:graphicData>
        </a:graphic>
      </p:graphicFrame>
    </p:spTree>
    <p:extLst>
      <p:ext uri="{BB962C8B-B14F-4D97-AF65-F5344CB8AC3E}">
        <p14:creationId xmlns:p14="http://schemas.microsoft.com/office/powerpoint/2010/main" val="4135643246"/>
      </p:ext>
    </p:extLst>
  </p:cSld>
  <p:clrMapOvr>
    <a:masterClrMapping/>
  </p:clrMapOvr>
</p:sld>
</file>

<file path=ppt/theme/theme1.xml><?xml version="1.0" encoding="utf-8"?>
<a:theme xmlns:a="http://schemas.openxmlformats.org/drawingml/2006/main" name="Office Theme">
  <a:themeElements>
    <a:clrScheme name="Custom 4">
      <a:dk1>
        <a:srgbClr val="007635"/>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EPM">
      <a:dk1>
        <a:srgbClr val="FFFFFF"/>
      </a:dk1>
      <a:lt1>
        <a:srgbClr val="2F2F2F"/>
      </a:lt1>
      <a:dk2>
        <a:srgbClr val="FFFFFF"/>
      </a:dk2>
      <a:lt2>
        <a:srgbClr val="2F2F2F"/>
      </a:lt2>
      <a:accent1>
        <a:srgbClr val="F2F2F2"/>
      </a:accent1>
      <a:accent2>
        <a:srgbClr val="92D050"/>
      </a:accent2>
      <a:accent3>
        <a:srgbClr val="9BBB59"/>
      </a:accent3>
      <a:accent4>
        <a:srgbClr val="007934"/>
      </a:accent4>
      <a:accent5>
        <a:srgbClr val="64E032"/>
      </a:accent5>
      <a:accent6>
        <a:srgbClr val="2F2F2F"/>
      </a:accent6>
      <a:hlink>
        <a:srgbClr val="5DBF0C"/>
      </a:hlink>
      <a:folHlink>
        <a:srgbClr val="007934"/>
      </a:folHlink>
    </a:clrScheme>
    <a:fontScheme name="Fuentes EP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pPr>
      <a:bodyPr/>
      <a:lstStyle/>
      <a:style>
        <a:lnRef idx="1">
          <a:schemeClr val="accent2"/>
        </a:lnRef>
        <a:fillRef idx="0">
          <a:schemeClr val="accent2"/>
        </a:fillRef>
        <a:effectRef idx="0">
          <a:schemeClr val="accent2"/>
        </a:effectRef>
        <a:fontRef idx="minor">
          <a:schemeClr val="tx1"/>
        </a:fontRef>
      </a:style>
    </a:lnDef>
    <a:txDef>
      <a:spPr/>
      <a:bodyPr/>
      <a:lstStyle>
        <a:defPPr marL="0" marR="0" indent="0" algn="ctr" defTabSz="914400" rtl="0" eaLnBrk="1" fontAlgn="auto" latinLnBrk="0" hangingPunct="1">
          <a:lnSpc>
            <a:spcPct val="100000"/>
          </a:lnSpc>
          <a:spcBef>
            <a:spcPct val="0"/>
          </a:spcBef>
          <a:spcAft>
            <a:spcPts val="0"/>
          </a:spcAft>
          <a:buClrTx/>
          <a:buSzTx/>
          <a:buFontTx/>
          <a:buNone/>
          <a:tabLst/>
          <a:defRPr kumimoji="0" sz="4400" b="0" i="0" u="none" strike="noStrike" kern="1200" cap="none" spc="0" normalizeH="0" baseline="0" noProof="0" dirty="0" smtClean="0">
            <a:ln>
              <a:noFill/>
            </a:ln>
            <a:solidFill>
              <a:schemeClr val="tx1"/>
            </a:solidFill>
            <a:effectLst/>
            <a:uLnTx/>
            <a:uFillTx/>
            <a:latin typeface="+mj-lt"/>
            <a:ea typeface="+mj-ea"/>
            <a:cs typeface="+mj-cs"/>
          </a:defRPr>
        </a:defPPr>
      </a:lst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2395</TotalTime>
  <Words>801</Words>
  <Application>Microsoft Office PowerPoint</Application>
  <PresentationFormat>Panorámica</PresentationFormat>
  <Paragraphs>155</Paragraphs>
  <Slides>10</Slides>
  <Notes>4</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10</vt:i4>
      </vt:variant>
    </vt:vector>
  </HeadingPairs>
  <TitlesOfParts>
    <vt:vector size="18" baseType="lpstr">
      <vt:lpstr>Arial</vt:lpstr>
      <vt:lpstr>Calibri</vt:lpstr>
      <vt:lpstr>Courier New</vt:lpstr>
      <vt:lpstr>Leelawadee UI</vt:lpstr>
      <vt:lpstr>Times New Roman</vt:lpstr>
      <vt:lpstr>Trebuchet MS</vt:lpstr>
      <vt:lpstr>Office Theme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Pablo Aristizabal Montoya</dc:creator>
  <cp:lastModifiedBy>Naomi Benedini</cp:lastModifiedBy>
  <cp:revision>166</cp:revision>
  <dcterms:created xsi:type="dcterms:W3CDTF">2018-04-11T23:10:22Z</dcterms:created>
  <dcterms:modified xsi:type="dcterms:W3CDTF">2019-10-24T19:36:18Z</dcterms:modified>
</cp:coreProperties>
</file>