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7" r:id="rId2"/>
    <p:sldId id="274" r:id="rId3"/>
    <p:sldId id="260" r:id="rId4"/>
    <p:sldId id="275" r:id="rId5"/>
    <p:sldId id="276" r:id="rId6"/>
    <p:sldId id="277" r:id="rId7"/>
    <p:sldId id="278" r:id="rId8"/>
    <p:sldId id="279" r:id="rId9"/>
    <p:sldId id="280" r:id="rId10"/>
    <p:sldId id="281" r:id="rId11"/>
    <p:sldId id="268" r:id="rId12"/>
    <p:sldId id="282" r:id="rId13"/>
    <p:sldId id="283" r:id="rId14"/>
    <p:sldId id="284" r:id="rId15"/>
    <p:sldId id="272" r:id="rId16"/>
    <p:sldId id="273" r:id="rId17"/>
  </p:sldIdLst>
  <p:sldSz cx="9144000" cy="5143500" type="screen16x9"/>
  <p:notesSz cx="6858000" cy="9144000"/>
  <p:embeddedFontLst>
    <p:embeddedFont>
      <p:font typeface="Assistant" pitchFamily="2" charset="-79"/>
      <p:regular r:id="rId19"/>
      <p:bold r:id="rId20"/>
    </p:embeddedFont>
    <p:embeddedFont>
      <p:font typeface="Assistant ExtraLight" pitchFamily="2" charset="-79"/>
      <p:regular r:id="rId21"/>
      <p:bold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7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31E00-E969-4B0F-B258-357D49B6DC86}">
  <a:tblStyle styleId="{B0231E00-E969-4B0F-B258-357D49B6D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032619-8B5E-47C4-8852-FF0717118A5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pos="4671"/>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4d5be9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4d5be9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b0b09194e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b0b09194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c071408f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c071408f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b9644c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db9644c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b0b09194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b0b09194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egociaciones Internacionales">
  <p:cSld name="TITLE_1_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18" name="Google Shape;18;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19" name="Google Shape;19;p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4"/>
          <p:cNvSpPr/>
          <p:nvPr/>
        </p:nvSpPr>
        <p:spPr>
          <a:xfrm>
            <a:off x="2719250" y="1399750"/>
            <a:ext cx="437400" cy="1338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713">
          <p15:clr>
            <a:srgbClr val="FA7B17"/>
          </p15:clr>
        </p15:guide>
        <p15:guide id="2" pos="2160">
          <p15:clr>
            <a:srgbClr val="FA7B17"/>
          </p15:clr>
        </p15:guide>
        <p15:guide id="3" orient="horz" pos="792">
          <p15:clr>
            <a:srgbClr val="FA7B17"/>
          </p15:clr>
        </p15:guide>
        <p15:guide id="4" orient="horz" pos="33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CSI">
  <p:cSld name="TITLE_1_1_1_1_1_1_1_1_1_1_1">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sp>
        <p:nvSpPr>
          <p:cNvPr id="63" name="Google Shape;63;p13"/>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p:nvPr/>
        </p:nvSpPr>
        <p:spPr>
          <a:xfrm>
            <a:off x="2719250" y="1399750"/>
            <a:ext cx="437400" cy="1338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192600" y="233663"/>
            <a:ext cx="1304023" cy="522100"/>
          </a:xfrm>
          <a:prstGeom prst="rect">
            <a:avLst/>
          </a:prstGeom>
          <a:noFill/>
          <a:ln>
            <a:noFill/>
          </a:ln>
        </p:spPr>
      </p:pic>
      <p:pic>
        <p:nvPicPr>
          <p:cNvPr id="66" name="Google Shape;66;p13"/>
          <p:cNvPicPr preferRelativeResize="0"/>
          <p:nvPr/>
        </p:nvPicPr>
        <p:blipFill>
          <a:blip r:embed="rId4">
            <a:alphaModFix/>
          </a:blip>
          <a:stretch>
            <a:fillRect/>
          </a:stretch>
        </p:blipFill>
        <p:spPr>
          <a:xfrm>
            <a:off x="367250" y="1910586"/>
            <a:ext cx="954725" cy="75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Filial Prov de BsAs">
  <p:cSld name="TITLE_1_1_1_1_1_1_1_1_1_1_1_1">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69" name="Google Shape;69;p1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4"/>
          <p:cNvSpPr/>
          <p:nvPr/>
        </p:nvSpPr>
        <p:spPr>
          <a:xfrm>
            <a:off x="2719250" y="1399750"/>
            <a:ext cx="437400" cy="1338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Automotriz">
  <p:cSld name="TITLE_1_1_1_1_1_1_1_1_1_1_1_1_1">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73" name="Google Shape;73;p1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5"/>
          <p:cNvSpPr/>
          <p:nvPr/>
        </p:nvSpPr>
        <p:spPr>
          <a:xfrm>
            <a:off x="2719250" y="1399750"/>
            <a:ext cx="437400" cy="1338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ADIMRA joven 1">
  <p:cSld name="TITLE_1_1_1_1_1_1_1_1_1_1_1_1_1_4">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pic>
        <p:nvPicPr>
          <p:cNvPr id="77" name="Google Shape;77;p16"/>
          <p:cNvPicPr preferRelativeResize="0"/>
          <p:nvPr/>
        </p:nvPicPr>
        <p:blipFill>
          <a:blip r:embed="rId3">
            <a:alphaModFix/>
          </a:blip>
          <a:stretch>
            <a:fillRect/>
          </a:stretch>
        </p:blipFill>
        <p:spPr>
          <a:xfrm>
            <a:off x="367250" y="1910586"/>
            <a:ext cx="954725" cy="755225"/>
          </a:xfrm>
          <a:prstGeom prst="rect">
            <a:avLst/>
          </a:prstGeom>
          <a:noFill/>
          <a:ln>
            <a:noFill/>
          </a:ln>
        </p:spPr>
      </p:pic>
      <p:sp>
        <p:nvSpPr>
          <p:cNvPr id="78" name="Google Shape;78;p1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4">
            <a:alphaModFix/>
          </a:blip>
          <a:stretch>
            <a:fillRect/>
          </a:stretch>
        </p:blipFill>
        <p:spPr>
          <a:xfrm>
            <a:off x="245026" y="374275"/>
            <a:ext cx="1304025" cy="578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Desarrollo de proveedores 1">
  <p:cSld name="TITLE_1_1_1_1_1_1_1_1_1_1_1_1_1_3">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3" name="Google Shape;83;p1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2719250" y="1399750"/>
            <a:ext cx="437400" cy="1338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Energía">
  <p:cSld name="TITLE_1_1_1_1_1_1_1_1_1_1_1_1_1_2">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7" name="Google Shape;87;p1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8"/>
          <p:cNvSpPr/>
          <p:nvPr/>
        </p:nvSpPr>
        <p:spPr>
          <a:xfrm>
            <a:off x="2719250" y="1399750"/>
            <a:ext cx="437400" cy="1338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Equidad">
  <p:cSld name="TITLE_1_1_1_1_1_1_1_1_1_1_1_1_1_1">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91" name="Google Shape;91;p1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p:nvPr/>
        </p:nvSpPr>
        <p:spPr>
          <a:xfrm>
            <a:off x="2719250" y="1399750"/>
            <a:ext cx="437400" cy="1338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Comercio exterior">
  <p:cSld name="SECTION_HEADER_1">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3998" cy="1006250"/>
          </a:xfrm>
          <a:prstGeom prst="rect">
            <a:avLst/>
          </a:prstGeom>
          <a:noFill/>
          <a:ln>
            <a:noFill/>
          </a:ln>
        </p:spPr>
      </p:pic>
      <p:sp>
        <p:nvSpPr>
          <p:cNvPr id="102" name="Google Shape;102;p21"/>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03" name="Google Shape;103;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05" name="Google Shape;105;p21"/>
          <p:cNvPicPr preferRelativeResize="0"/>
          <p:nvPr/>
        </p:nvPicPr>
        <p:blipFill>
          <a:blip r:embed="rId3">
            <a:alphaModFix/>
          </a:blip>
          <a:stretch>
            <a:fillRect/>
          </a:stretch>
        </p:blipFill>
        <p:spPr>
          <a:xfrm>
            <a:off x="8389775" y="232650"/>
            <a:ext cx="538475" cy="538475"/>
          </a:xfrm>
          <a:prstGeom prst="rect">
            <a:avLst/>
          </a:prstGeom>
          <a:noFill/>
          <a:ln>
            <a:noFill/>
          </a:ln>
        </p:spPr>
      </p:pic>
      <p:sp>
        <p:nvSpPr>
          <p:cNvPr id="106" name="Google Shape;106;p2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21"/>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09" name="Google Shape;109;p2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0" name="Google Shape;110;p2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 Negociaciones Internacionales">
  <p:cSld name="SECTION_HEADER_1_1">
    <p:spTree>
      <p:nvGrpSpPr>
        <p:cNvPr id="1" name="Shape 111"/>
        <p:cNvGrpSpPr/>
        <p:nvPr/>
      </p:nvGrpSpPr>
      <p:grpSpPr>
        <a:xfrm>
          <a:off x="0" y="0"/>
          <a:ext cx="0" cy="0"/>
          <a:chOff x="0" y="0"/>
          <a:chExt cx="0" cy="0"/>
        </a:xfrm>
      </p:grpSpPr>
      <p:sp>
        <p:nvSpPr>
          <p:cNvPr id="112" name="Google Shape;112;p22"/>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13" name="Google Shape;113;p22"/>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14" name="Google Shape;114;p22"/>
          <p:cNvPicPr preferRelativeResize="0"/>
          <p:nvPr/>
        </p:nvPicPr>
        <p:blipFill>
          <a:blip r:embed="rId2">
            <a:alphaModFix/>
          </a:blip>
          <a:stretch>
            <a:fillRect/>
          </a:stretch>
        </p:blipFill>
        <p:spPr>
          <a:xfrm>
            <a:off x="0" y="0"/>
            <a:ext cx="9143998" cy="1006250"/>
          </a:xfrm>
          <a:prstGeom prst="rect">
            <a:avLst/>
          </a:prstGeom>
          <a:noFill/>
          <a:ln>
            <a:noFill/>
          </a:ln>
        </p:spPr>
      </p:pic>
      <p:sp>
        <p:nvSpPr>
          <p:cNvPr id="115" name="Google Shape;115;p2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2"/>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18" name="Google Shape;118;p2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9" name="Google Shape;119;p2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0" name="Google Shape;120;p22"/>
          <p:cNvPicPr preferRelativeResize="0"/>
          <p:nvPr/>
        </p:nvPicPr>
        <p:blipFill>
          <a:blip r:embed="rId4">
            <a:alphaModFix/>
          </a:blip>
          <a:stretch>
            <a:fillRect/>
          </a:stretch>
        </p:blipFill>
        <p:spPr>
          <a:xfrm>
            <a:off x="8389775" y="232650"/>
            <a:ext cx="538475" cy="5384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Seguridad, Ambiente y Salud Ocupacional">
  <p:cSld name="SECTION_HEADER_1_1_1">
    <p:spTree>
      <p:nvGrpSpPr>
        <p:cNvPr id="1" name="Shape 121"/>
        <p:cNvGrpSpPr/>
        <p:nvPr/>
      </p:nvGrpSpPr>
      <p:grpSpPr>
        <a:xfrm>
          <a:off x="0" y="0"/>
          <a:ext cx="0" cy="0"/>
          <a:chOff x="0" y="0"/>
          <a:chExt cx="0" cy="0"/>
        </a:xfrm>
      </p:grpSpPr>
      <p:sp>
        <p:nvSpPr>
          <p:cNvPr id="122" name="Google Shape;122;p23"/>
          <p:cNvSpPr txBox="1"/>
          <p:nvPr/>
        </p:nvSpPr>
        <p:spPr>
          <a:xfrm>
            <a:off x="0" y="100625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23" name="Google Shape;123;p23"/>
          <p:cNvPicPr preferRelativeResize="0"/>
          <p:nvPr/>
        </p:nvPicPr>
        <p:blipFill>
          <a:blip r:embed="rId2">
            <a:alphaModFix/>
          </a:blip>
          <a:stretch>
            <a:fillRect/>
          </a:stretch>
        </p:blipFill>
        <p:spPr>
          <a:xfrm>
            <a:off x="0" y="0"/>
            <a:ext cx="9143998" cy="1006250"/>
          </a:xfrm>
          <a:prstGeom prst="rect">
            <a:avLst/>
          </a:prstGeom>
          <a:noFill/>
          <a:ln>
            <a:noFill/>
          </a:ln>
        </p:spPr>
      </p:pic>
      <p:sp>
        <p:nvSpPr>
          <p:cNvPr id="124" name="Google Shape;124;p2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3"/>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27" name="Google Shape;127;p2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28" name="Google Shape;128;p2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p:nvPr/>
        </p:nvSpPr>
        <p:spPr>
          <a:xfrm>
            <a:off x="0" y="511280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0" name="Google Shape;130;p23"/>
          <p:cNvPicPr preferRelativeResize="0"/>
          <p:nvPr/>
        </p:nvPicPr>
        <p:blipFill>
          <a:blip r:embed="rId4">
            <a:alphaModFix/>
          </a:blip>
          <a:stretch>
            <a:fillRect/>
          </a:stretch>
        </p:blipFill>
        <p:spPr>
          <a:xfrm>
            <a:off x="8389901" y="232651"/>
            <a:ext cx="538350" cy="5383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Seguridad, Amb y Salud Oc">
  <p:cSld name="TITLE_1_1_1">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3" name="Google Shape;2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4" name="Google Shape;24;p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5"/>
          <p:cNvSpPr/>
          <p:nvPr/>
        </p:nvSpPr>
        <p:spPr>
          <a:xfrm>
            <a:off x="2719250" y="1399750"/>
            <a:ext cx="437400" cy="1338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Estudios Económicos">
  <p:cSld name="SECTION_HEADER_1_1_1_1">
    <p:spTree>
      <p:nvGrpSpPr>
        <p:cNvPr id="1" name="Shape 131"/>
        <p:cNvGrpSpPr/>
        <p:nvPr/>
      </p:nvGrpSpPr>
      <p:grpSpPr>
        <a:xfrm>
          <a:off x="0" y="0"/>
          <a:ext cx="0" cy="0"/>
          <a:chOff x="0" y="0"/>
          <a:chExt cx="0" cy="0"/>
        </a:xfrm>
      </p:grpSpPr>
      <p:pic>
        <p:nvPicPr>
          <p:cNvPr id="132" name="Google Shape;132;p24"/>
          <p:cNvPicPr preferRelativeResize="0"/>
          <p:nvPr/>
        </p:nvPicPr>
        <p:blipFill>
          <a:blip r:embed="rId2">
            <a:alphaModFix/>
          </a:blip>
          <a:stretch>
            <a:fillRect/>
          </a:stretch>
        </p:blipFill>
        <p:spPr>
          <a:xfrm>
            <a:off x="0" y="0"/>
            <a:ext cx="9143998" cy="1006250"/>
          </a:xfrm>
          <a:prstGeom prst="rect">
            <a:avLst/>
          </a:prstGeom>
          <a:noFill/>
          <a:ln>
            <a:noFill/>
          </a:ln>
        </p:spPr>
      </p:pic>
      <p:sp>
        <p:nvSpPr>
          <p:cNvPr id="133" name="Google Shape;133;p24"/>
          <p:cNvSpPr txBox="1"/>
          <p:nvPr/>
        </p:nvSpPr>
        <p:spPr>
          <a:xfrm>
            <a:off x="0" y="100584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34" name="Google Shape;134;p24"/>
          <p:cNvSpPr txBox="1"/>
          <p:nvPr/>
        </p:nvSpPr>
        <p:spPr>
          <a:xfrm>
            <a:off x="0" y="511280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5" name="Google Shape;135;p24"/>
          <p:cNvPicPr preferRelativeResize="0"/>
          <p:nvPr/>
        </p:nvPicPr>
        <p:blipFill>
          <a:blip r:embed="rId3">
            <a:alphaModFix/>
          </a:blip>
          <a:stretch>
            <a:fillRect/>
          </a:stretch>
        </p:blipFill>
        <p:spPr>
          <a:xfrm>
            <a:off x="8379551" y="232650"/>
            <a:ext cx="548700" cy="548700"/>
          </a:xfrm>
          <a:prstGeom prst="rect">
            <a:avLst/>
          </a:prstGeom>
          <a:noFill/>
          <a:ln>
            <a:noFill/>
          </a:ln>
        </p:spPr>
      </p:pic>
      <p:sp>
        <p:nvSpPr>
          <p:cNvPr id="136" name="Google Shape;136;p2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39" name="Google Shape;139;p2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40" name="Google Shape;140;p2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 Desarrollo Fed y Ven">
  <p:cSld name="SECTION_HEADER_1_1_1_1_1">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0" y="0"/>
            <a:ext cx="9143998" cy="1006250"/>
          </a:xfrm>
          <a:prstGeom prst="rect">
            <a:avLst/>
          </a:prstGeom>
          <a:noFill/>
          <a:ln>
            <a:noFill/>
          </a:ln>
        </p:spPr>
      </p:pic>
      <p:sp>
        <p:nvSpPr>
          <p:cNvPr id="143" name="Google Shape;143;p25"/>
          <p:cNvSpPr txBox="1"/>
          <p:nvPr/>
        </p:nvSpPr>
        <p:spPr>
          <a:xfrm>
            <a:off x="0" y="100625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44" name="Google Shape;144;p25"/>
          <p:cNvSpPr txBox="1"/>
          <p:nvPr/>
        </p:nvSpPr>
        <p:spPr>
          <a:xfrm>
            <a:off x="0" y="511280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45" name="Google Shape;145;p25"/>
          <p:cNvPicPr preferRelativeResize="0"/>
          <p:nvPr/>
        </p:nvPicPr>
        <p:blipFill>
          <a:blip r:embed="rId3">
            <a:alphaModFix/>
          </a:blip>
          <a:stretch>
            <a:fillRect/>
          </a:stretch>
        </p:blipFill>
        <p:spPr>
          <a:xfrm>
            <a:off x="8379550" y="232648"/>
            <a:ext cx="548700" cy="548700"/>
          </a:xfrm>
          <a:prstGeom prst="rect">
            <a:avLst/>
          </a:prstGeom>
          <a:noFill/>
          <a:ln>
            <a:noFill/>
          </a:ln>
        </p:spPr>
      </p:pic>
      <p:sp>
        <p:nvSpPr>
          <p:cNvPr id="146" name="Google Shape;146;p2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49" name="Google Shape;149;p2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50" name="Google Shape;150;p2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 Asuntos Institucionales">
  <p:cSld name="SECTION_HEADER_1_1_1_1_1_1">
    <p:spTree>
      <p:nvGrpSpPr>
        <p:cNvPr id="1" name="Shape 151"/>
        <p:cNvGrpSpPr/>
        <p:nvPr/>
      </p:nvGrpSpPr>
      <p:grpSpPr>
        <a:xfrm>
          <a:off x="0" y="0"/>
          <a:ext cx="0" cy="0"/>
          <a:chOff x="0" y="0"/>
          <a:chExt cx="0" cy="0"/>
        </a:xfrm>
      </p:grpSpPr>
      <p:pic>
        <p:nvPicPr>
          <p:cNvPr id="152" name="Google Shape;152;p26"/>
          <p:cNvPicPr preferRelativeResize="0"/>
          <p:nvPr/>
        </p:nvPicPr>
        <p:blipFill>
          <a:blip r:embed="rId2">
            <a:alphaModFix/>
          </a:blip>
          <a:stretch>
            <a:fillRect/>
          </a:stretch>
        </p:blipFill>
        <p:spPr>
          <a:xfrm>
            <a:off x="0" y="0"/>
            <a:ext cx="9143998" cy="1006250"/>
          </a:xfrm>
          <a:prstGeom prst="rect">
            <a:avLst/>
          </a:prstGeom>
          <a:noFill/>
          <a:ln>
            <a:noFill/>
          </a:ln>
        </p:spPr>
      </p:pic>
      <p:sp>
        <p:nvSpPr>
          <p:cNvPr id="153" name="Google Shape;153;p26"/>
          <p:cNvSpPr txBox="1"/>
          <p:nvPr/>
        </p:nvSpPr>
        <p:spPr>
          <a:xfrm>
            <a:off x="0" y="100625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54" name="Google Shape;154;p26"/>
          <p:cNvSpPr txBox="1"/>
          <p:nvPr/>
        </p:nvSpPr>
        <p:spPr>
          <a:xfrm>
            <a:off x="0" y="511280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55" name="Google Shape;155;p26"/>
          <p:cNvPicPr preferRelativeResize="0"/>
          <p:nvPr/>
        </p:nvPicPr>
        <p:blipFill>
          <a:blip r:embed="rId3">
            <a:alphaModFix/>
          </a:blip>
          <a:stretch>
            <a:fillRect/>
          </a:stretch>
        </p:blipFill>
        <p:spPr>
          <a:xfrm>
            <a:off x="8379551" y="232648"/>
            <a:ext cx="548700" cy="548700"/>
          </a:xfrm>
          <a:prstGeom prst="rect">
            <a:avLst/>
          </a:prstGeom>
          <a:noFill/>
          <a:ln>
            <a:noFill/>
          </a:ln>
        </p:spPr>
      </p:pic>
      <p:sp>
        <p:nvSpPr>
          <p:cNvPr id="156" name="Google Shape;156;p2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59" name="Google Shape;159;p2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60" name="Google Shape;160;p2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 Gestión de la Calidad">
  <p:cSld name="SECTION_HEADER_1_1_1_1_1_1_1">
    <p:spTree>
      <p:nvGrpSpPr>
        <p:cNvPr id="1" name="Shape 161"/>
        <p:cNvGrpSpPr/>
        <p:nvPr/>
      </p:nvGrpSpPr>
      <p:grpSpPr>
        <a:xfrm>
          <a:off x="0" y="0"/>
          <a:ext cx="0" cy="0"/>
          <a:chOff x="0" y="0"/>
          <a:chExt cx="0" cy="0"/>
        </a:xfrm>
      </p:grpSpPr>
      <p:pic>
        <p:nvPicPr>
          <p:cNvPr id="162" name="Google Shape;162;p27"/>
          <p:cNvPicPr preferRelativeResize="0"/>
          <p:nvPr/>
        </p:nvPicPr>
        <p:blipFill>
          <a:blip r:embed="rId2">
            <a:alphaModFix/>
          </a:blip>
          <a:stretch>
            <a:fillRect/>
          </a:stretch>
        </p:blipFill>
        <p:spPr>
          <a:xfrm>
            <a:off x="0" y="0"/>
            <a:ext cx="9143998" cy="1006250"/>
          </a:xfrm>
          <a:prstGeom prst="rect">
            <a:avLst/>
          </a:prstGeom>
          <a:noFill/>
          <a:ln>
            <a:noFill/>
          </a:ln>
        </p:spPr>
      </p:pic>
      <p:sp>
        <p:nvSpPr>
          <p:cNvPr id="163" name="Google Shape;163;p27"/>
          <p:cNvSpPr txBox="1"/>
          <p:nvPr/>
        </p:nvSpPr>
        <p:spPr>
          <a:xfrm>
            <a:off x="0" y="100584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64" name="Google Shape;164;p27"/>
          <p:cNvSpPr txBox="1"/>
          <p:nvPr/>
        </p:nvSpPr>
        <p:spPr>
          <a:xfrm>
            <a:off x="0" y="511280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65" name="Google Shape;165;p27"/>
          <p:cNvPicPr preferRelativeResize="0"/>
          <p:nvPr/>
        </p:nvPicPr>
        <p:blipFill>
          <a:blip r:embed="rId3">
            <a:alphaModFix/>
          </a:blip>
          <a:stretch>
            <a:fillRect/>
          </a:stretch>
        </p:blipFill>
        <p:spPr>
          <a:xfrm>
            <a:off x="8389900" y="238001"/>
            <a:ext cx="538350" cy="538365"/>
          </a:xfrm>
          <a:prstGeom prst="rect">
            <a:avLst/>
          </a:prstGeom>
          <a:noFill/>
          <a:ln>
            <a:noFill/>
          </a:ln>
        </p:spPr>
      </p:pic>
      <p:sp>
        <p:nvSpPr>
          <p:cNvPr id="166" name="Google Shape;166;p2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7"/>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69" name="Google Shape;169;p2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70" name="Google Shape;170;p2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 ADIMRA Incuba">
  <p:cSld name="SECTION_HEADER_1_1_1_1_1_1_1_1">
    <p:spTree>
      <p:nvGrpSpPr>
        <p:cNvPr id="1" name="Shape 171"/>
        <p:cNvGrpSpPr/>
        <p:nvPr/>
      </p:nvGrpSpPr>
      <p:grpSpPr>
        <a:xfrm>
          <a:off x="0" y="0"/>
          <a:ext cx="0" cy="0"/>
          <a:chOff x="0" y="0"/>
          <a:chExt cx="0" cy="0"/>
        </a:xfrm>
      </p:grpSpPr>
      <p:pic>
        <p:nvPicPr>
          <p:cNvPr id="172" name="Google Shape;172;p28"/>
          <p:cNvPicPr preferRelativeResize="0"/>
          <p:nvPr/>
        </p:nvPicPr>
        <p:blipFill>
          <a:blip r:embed="rId2">
            <a:alphaModFix/>
          </a:blip>
          <a:stretch>
            <a:fillRect/>
          </a:stretch>
        </p:blipFill>
        <p:spPr>
          <a:xfrm>
            <a:off x="0" y="0"/>
            <a:ext cx="9143998" cy="1006250"/>
          </a:xfrm>
          <a:prstGeom prst="rect">
            <a:avLst/>
          </a:prstGeom>
          <a:noFill/>
          <a:ln>
            <a:noFill/>
          </a:ln>
        </p:spPr>
      </p:pic>
      <p:sp>
        <p:nvSpPr>
          <p:cNvPr id="173" name="Google Shape;173;p28"/>
          <p:cNvSpPr txBox="1"/>
          <p:nvPr/>
        </p:nvSpPr>
        <p:spPr>
          <a:xfrm>
            <a:off x="0" y="100625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74" name="Google Shape;174;p28"/>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75" name="Google Shape;175;p28"/>
          <p:cNvPicPr preferRelativeResize="0"/>
          <p:nvPr/>
        </p:nvPicPr>
        <p:blipFill>
          <a:blip r:embed="rId3">
            <a:alphaModFix/>
          </a:blip>
          <a:stretch>
            <a:fillRect/>
          </a:stretch>
        </p:blipFill>
        <p:spPr>
          <a:xfrm>
            <a:off x="8389901" y="232652"/>
            <a:ext cx="538350" cy="538335"/>
          </a:xfrm>
          <a:prstGeom prst="rect">
            <a:avLst/>
          </a:prstGeom>
          <a:noFill/>
          <a:ln>
            <a:noFill/>
          </a:ln>
        </p:spPr>
      </p:pic>
      <p:sp>
        <p:nvSpPr>
          <p:cNvPr id="176" name="Google Shape;176;p2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28"/>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79" name="Google Shape;179;p2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0" name="Google Shape;180;p2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 UVT">
  <p:cSld name="SECTION_HEADER_1_1_1_1_1_1_1_1_1">
    <p:spTree>
      <p:nvGrpSpPr>
        <p:cNvPr id="1" name="Shape 181"/>
        <p:cNvGrpSpPr/>
        <p:nvPr/>
      </p:nvGrpSpPr>
      <p:grpSpPr>
        <a:xfrm>
          <a:off x="0" y="0"/>
          <a:ext cx="0" cy="0"/>
          <a:chOff x="0" y="0"/>
          <a:chExt cx="0" cy="0"/>
        </a:xfrm>
      </p:grpSpPr>
      <p:sp>
        <p:nvSpPr>
          <p:cNvPr id="182" name="Google Shape;182;p29"/>
          <p:cNvSpPr txBox="1"/>
          <p:nvPr/>
        </p:nvSpPr>
        <p:spPr>
          <a:xfrm>
            <a:off x="0" y="100584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83" name="Google Shape;183;p29"/>
          <p:cNvPicPr preferRelativeResize="0"/>
          <p:nvPr/>
        </p:nvPicPr>
        <p:blipFill>
          <a:blip r:embed="rId2">
            <a:alphaModFix/>
          </a:blip>
          <a:stretch>
            <a:fillRect/>
          </a:stretch>
        </p:blipFill>
        <p:spPr>
          <a:xfrm>
            <a:off x="0" y="0"/>
            <a:ext cx="9143998" cy="1006250"/>
          </a:xfrm>
          <a:prstGeom prst="rect">
            <a:avLst/>
          </a:prstGeom>
          <a:noFill/>
          <a:ln>
            <a:noFill/>
          </a:ln>
        </p:spPr>
      </p:pic>
      <p:sp>
        <p:nvSpPr>
          <p:cNvPr id="184" name="Google Shape;184;p29"/>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9"/>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87" name="Google Shape;187;p29"/>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8" name="Google Shape;188;p29"/>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29"/>
          <p:cNvSpPr txBox="1"/>
          <p:nvPr/>
        </p:nvSpPr>
        <p:spPr>
          <a:xfrm>
            <a:off x="0" y="511280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0" name="Google Shape;190;p29"/>
          <p:cNvPicPr preferRelativeResize="0"/>
          <p:nvPr/>
        </p:nvPicPr>
        <p:blipFill>
          <a:blip r:embed="rId4">
            <a:alphaModFix/>
          </a:blip>
          <a:stretch>
            <a:fillRect/>
          </a:stretch>
        </p:blipFill>
        <p:spPr>
          <a:xfrm>
            <a:off x="8389901" y="232652"/>
            <a:ext cx="538350" cy="5383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 IAEA">
  <p:cSld name="SECTION_HEADER_1_1_1_1_1_1_1_1_1_1">
    <p:spTree>
      <p:nvGrpSpPr>
        <p:cNvPr id="1" name="Shape 191"/>
        <p:cNvGrpSpPr/>
        <p:nvPr/>
      </p:nvGrpSpPr>
      <p:grpSpPr>
        <a:xfrm>
          <a:off x="0" y="0"/>
          <a:ext cx="0" cy="0"/>
          <a:chOff x="0" y="0"/>
          <a:chExt cx="0" cy="0"/>
        </a:xfrm>
      </p:grpSpPr>
      <p:pic>
        <p:nvPicPr>
          <p:cNvPr id="192" name="Google Shape;192;p30"/>
          <p:cNvPicPr preferRelativeResize="0"/>
          <p:nvPr/>
        </p:nvPicPr>
        <p:blipFill>
          <a:blip r:embed="rId2">
            <a:alphaModFix/>
          </a:blip>
          <a:stretch>
            <a:fillRect/>
          </a:stretch>
        </p:blipFill>
        <p:spPr>
          <a:xfrm>
            <a:off x="0" y="0"/>
            <a:ext cx="9143998" cy="1006250"/>
          </a:xfrm>
          <a:prstGeom prst="rect">
            <a:avLst/>
          </a:prstGeom>
          <a:noFill/>
          <a:ln>
            <a:noFill/>
          </a:ln>
        </p:spPr>
      </p:pic>
      <p:sp>
        <p:nvSpPr>
          <p:cNvPr id="193" name="Google Shape;193;p30"/>
          <p:cNvSpPr txBox="1"/>
          <p:nvPr/>
        </p:nvSpPr>
        <p:spPr>
          <a:xfrm>
            <a:off x="0" y="100584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94" name="Google Shape;194;p30"/>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5" name="Google Shape;195;p30"/>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196" name="Google Shape;196;p30"/>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0"/>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30"/>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99" name="Google Shape;199;p30"/>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0" name="Google Shape;200;p30"/>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 CSI">
  <p:cSld name="SECTION_HEADER_1_1_1_1_1_1_1_1_1_1_1">
    <p:spTree>
      <p:nvGrpSpPr>
        <p:cNvPr id="1" name="Shape 201"/>
        <p:cNvGrpSpPr/>
        <p:nvPr/>
      </p:nvGrpSpPr>
      <p:grpSpPr>
        <a:xfrm>
          <a:off x="0" y="0"/>
          <a:ext cx="0" cy="0"/>
          <a:chOff x="0" y="0"/>
          <a:chExt cx="0" cy="0"/>
        </a:xfrm>
      </p:grpSpPr>
      <p:pic>
        <p:nvPicPr>
          <p:cNvPr id="202" name="Google Shape;202;p31"/>
          <p:cNvPicPr preferRelativeResize="0"/>
          <p:nvPr/>
        </p:nvPicPr>
        <p:blipFill>
          <a:blip r:embed="rId2">
            <a:alphaModFix/>
          </a:blip>
          <a:stretch>
            <a:fillRect/>
          </a:stretch>
        </p:blipFill>
        <p:spPr>
          <a:xfrm>
            <a:off x="0" y="0"/>
            <a:ext cx="9143998" cy="1006250"/>
          </a:xfrm>
          <a:prstGeom prst="rect">
            <a:avLst/>
          </a:prstGeom>
          <a:noFill/>
          <a:ln>
            <a:noFill/>
          </a:ln>
        </p:spPr>
      </p:pic>
      <p:sp>
        <p:nvSpPr>
          <p:cNvPr id="203" name="Google Shape;203;p31"/>
          <p:cNvSpPr txBox="1"/>
          <p:nvPr/>
        </p:nvSpPr>
        <p:spPr>
          <a:xfrm>
            <a:off x="0" y="100584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4" name="Google Shape;204;p31"/>
          <p:cNvSpPr txBox="1"/>
          <p:nvPr/>
        </p:nvSpPr>
        <p:spPr>
          <a:xfrm>
            <a:off x="0" y="511280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5" name="Google Shape;205;p3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3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1"/>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08" name="Google Shape;208;p3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9" name="Google Shape;209;p3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 Filial Prov de Bs As">
  <p:cSld name="SECTION_HEADER_1_1_1_1_1_1_1_1_1_1_1_1">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0" y="0"/>
            <a:ext cx="9143998" cy="1006250"/>
          </a:xfrm>
          <a:prstGeom prst="rect">
            <a:avLst/>
          </a:prstGeom>
          <a:noFill/>
          <a:ln>
            <a:noFill/>
          </a:ln>
        </p:spPr>
      </p:pic>
      <p:sp>
        <p:nvSpPr>
          <p:cNvPr id="212" name="Google Shape;212;p32"/>
          <p:cNvSpPr txBox="1"/>
          <p:nvPr/>
        </p:nvSpPr>
        <p:spPr>
          <a:xfrm>
            <a:off x="0" y="100584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13" name="Google Shape;213;p32"/>
          <p:cNvSpPr txBox="1"/>
          <p:nvPr/>
        </p:nvSpPr>
        <p:spPr>
          <a:xfrm>
            <a:off x="0" y="511280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14" name="Google Shape;214;p32"/>
          <p:cNvPicPr preferRelativeResize="0"/>
          <p:nvPr/>
        </p:nvPicPr>
        <p:blipFill>
          <a:blip r:embed="rId3">
            <a:alphaModFix/>
          </a:blip>
          <a:stretch>
            <a:fillRect/>
          </a:stretch>
        </p:blipFill>
        <p:spPr>
          <a:xfrm>
            <a:off x="8461050" y="223528"/>
            <a:ext cx="406675" cy="559187"/>
          </a:xfrm>
          <a:prstGeom prst="rect">
            <a:avLst/>
          </a:prstGeom>
          <a:noFill/>
          <a:ln>
            <a:noFill/>
          </a:ln>
        </p:spPr>
      </p:pic>
      <p:sp>
        <p:nvSpPr>
          <p:cNvPr id="215" name="Google Shape;215;p3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3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2"/>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18" name="Google Shape;218;p3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19" name="Google Shape;219;p3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 Automotriz">
  <p:cSld name="SECTION_HEADER_1_1_1_1_1_1_1_1_1_1_1_1_1">
    <p:spTree>
      <p:nvGrpSpPr>
        <p:cNvPr id="1" name="Shape 220"/>
        <p:cNvGrpSpPr/>
        <p:nvPr/>
      </p:nvGrpSpPr>
      <p:grpSpPr>
        <a:xfrm>
          <a:off x="0" y="0"/>
          <a:ext cx="0" cy="0"/>
          <a:chOff x="0" y="0"/>
          <a:chExt cx="0" cy="0"/>
        </a:xfrm>
      </p:grpSpPr>
      <p:pic>
        <p:nvPicPr>
          <p:cNvPr id="221" name="Google Shape;221;p33"/>
          <p:cNvPicPr preferRelativeResize="0"/>
          <p:nvPr/>
        </p:nvPicPr>
        <p:blipFill>
          <a:blip r:embed="rId2">
            <a:alphaModFix/>
          </a:blip>
          <a:stretch>
            <a:fillRect/>
          </a:stretch>
        </p:blipFill>
        <p:spPr>
          <a:xfrm>
            <a:off x="0" y="0"/>
            <a:ext cx="9143998" cy="1006250"/>
          </a:xfrm>
          <a:prstGeom prst="rect">
            <a:avLst/>
          </a:prstGeom>
          <a:noFill/>
          <a:ln>
            <a:noFill/>
          </a:ln>
        </p:spPr>
      </p:pic>
      <p:sp>
        <p:nvSpPr>
          <p:cNvPr id="222" name="Google Shape;222;p33"/>
          <p:cNvSpPr txBox="1"/>
          <p:nvPr/>
        </p:nvSpPr>
        <p:spPr>
          <a:xfrm>
            <a:off x="0" y="100625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23" name="Google Shape;223;p33"/>
          <p:cNvSpPr txBox="1"/>
          <p:nvPr/>
        </p:nvSpPr>
        <p:spPr>
          <a:xfrm>
            <a:off x="0" y="511280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24" name="Google Shape;224;p33"/>
          <p:cNvPicPr preferRelativeResize="0"/>
          <p:nvPr/>
        </p:nvPicPr>
        <p:blipFill>
          <a:blip r:embed="rId3">
            <a:alphaModFix/>
          </a:blip>
          <a:stretch>
            <a:fillRect/>
          </a:stretch>
        </p:blipFill>
        <p:spPr>
          <a:xfrm>
            <a:off x="8392525" y="219675"/>
            <a:ext cx="548700" cy="548700"/>
          </a:xfrm>
          <a:prstGeom prst="rect">
            <a:avLst/>
          </a:prstGeom>
          <a:noFill/>
          <a:ln>
            <a:noFill/>
          </a:ln>
        </p:spPr>
      </p:pic>
      <p:sp>
        <p:nvSpPr>
          <p:cNvPr id="225" name="Google Shape;225;p3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3"/>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28" name="Google Shape;228;p3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29" name="Google Shape;229;p3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Estudios Económicos">
  <p:cSld name="TITLE_1_1_1_1">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9" name="Google Shape;29;p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 ADIMRA Joven">
  <p:cSld name="SECTION_HEADER_1_1_1_1_1_1_1_1_1_1_1_1_1_1">
    <p:spTree>
      <p:nvGrpSpPr>
        <p:cNvPr id="1" name="Shape 230"/>
        <p:cNvGrpSpPr/>
        <p:nvPr/>
      </p:nvGrpSpPr>
      <p:grpSpPr>
        <a:xfrm>
          <a:off x="0" y="0"/>
          <a:ext cx="0" cy="0"/>
          <a:chOff x="0" y="0"/>
          <a:chExt cx="0" cy="0"/>
        </a:xfrm>
      </p:grpSpPr>
      <p:pic>
        <p:nvPicPr>
          <p:cNvPr id="231" name="Google Shape;231;p34"/>
          <p:cNvPicPr preferRelativeResize="0"/>
          <p:nvPr/>
        </p:nvPicPr>
        <p:blipFill>
          <a:blip r:embed="rId2">
            <a:alphaModFix/>
          </a:blip>
          <a:stretch>
            <a:fillRect/>
          </a:stretch>
        </p:blipFill>
        <p:spPr>
          <a:xfrm>
            <a:off x="0" y="0"/>
            <a:ext cx="9143998" cy="1006250"/>
          </a:xfrm>
          <a:prstGeom prst="rect">
            <a:avLst/>
          </a:prstGeom>
          <a:noFill/>
          <a:ln>
            <a:noFill/>
          </a:ln>
        </p:spPr>
      </p:pic>
      <p:sp>
        <p:nvSpPr>
          <p:cNvPr id="232" name="Google Shape;232;p34"/>
          <p:cNvSpPr txBox="1"/>
          <p:nvPr/>
        </p:nvSpPr>
        <p:spPr>
          <a:xfrm>
            <a:off x="0" y="100584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33" name="Google Shape;233;p34"/>
          <p:cNvSpPr txBox="1"/>
          <p:nvPr/>
        </p:nvSpPr>
        <p:spPr>
          <a:xfrm>
            <a:off x="0" y="511280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34" name="Google Shape;234;p34"/>
          <p:cNvPicPr preferRelativeResize="0"/>
          <p:nvPr/>
        </p:nvPicPr>
        <p:blipFill>
          <a:blip r:embed="rId3">
            <a:alphaModFix/>
          </a:blip>
          <a:stretch>
            <a:fillRect/>
          </a:stretch>
        </p:blipFill>
        <p:spPr>
          <a:xfrm>
            <a:off x="1155021" y="4599498"/>
            <a:ext cx="1083130" cy="480600"/>
          </a:xfrm>
          <a:prstGeom prst="rect">
            <a:avLst/>
          </a:prstGeom>
          <a:noFill/>
          <a:ln>
            <a:noFill/>
          </a:ln>
        </p:spPr>
      </p:pic>
      <p:sp>
        <p:nvSpPr>
          <p:cNvPr id="235" name="Google Shape;235;p3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3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38" name="Google Shape;238;p3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39" name="Google Shape;239;p3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 Desarrollo de proveedores">
  <p:cSld name="SECTION_HEADER_1_1_1_1_1_1_1_1_1_1_1_1_1_1_1">
    <p:spTree>
      <p:nvGrpSpPr>
        <p:cNvPr id="1" name="Shape 240"/>
        <p:cNvGrpSpPr/>
        <p:nvPr/>
      </p:nvGrpSpPr>
      <p:grpSpPr>
        <a:xfrm>
          <a:off x="0" y="0"/>
          <a:ext cx="0" cy="0"/>
          <a:chOff x="0" y="0"/>
          <a:chExt cx="0" cy="0"/>
        </a:xfrm>
      </p:grpSpPr>
      <p:pic>
        <p:nvPicPr>
          <p:cNvPr id="241" name="Google Shape;241;p35"/>
          <p:cNvPicPr preferRelativeResize="0"/>
          <p:nvPr/>
        </p:nvPicPr>
        <p:blipFill>
          <a:blip r:embed="rId2">
            <a:alphaModFix/>
          </a:blip>
          <a:stretch>
            <a:fillRect/>
          </a:stretch>
        </p:blipFill>
        <p:spPr>
          <a:xfrm>
            <a:off x="0" y="0"/>
            <a:ext cx="9143998" cy="1006250"/>
          </a:xfrm>
          <a:prstGeom prst="rect">
            <a:avLst/>
          </a:prstGeom>
          <a:noFill/>
          <a:ln>
            <a:noFill/>
          </a:ln>
        </p:spPr>
      </p:pic>
      <p:sp>
        <p:nvSpPr>
          <p:cNvPr id="242" name="Google Shape;242;p35"/>
          <p:cNvSpPr txBox="1"/>
          <p:nvPr/>
        </p:nvSpPr>
        <p:spPr>
          <a:xfrm>
            <a:off x="0" y="100584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43" name="Google Shape;243;p35"/>
          <p:cNvSpPr txBox="1"/>
          <p:nvPr/>
        </p:nvSpPr>
        <p:spPr>
          <a:xfrm>
            <a:off x="0" y="511280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44" name="Google Shape;244;p35"/>
          <p:cNvPicPr preferRelativeResize="0"/>
          <p:nvPr/>
        </p:nvPicPr>
        <p:blipFill>
          <a:blip r:embed="rId3">
            <a:alphaModFix/>
          </a:blip>
          <a:stretch>
            <a:fillRect/>
          </a:stretch>
        </p:blipFill>
        <p:spPr>
          <a:xfrm>
            <a:off x="8379550" y="232649"/>
            <a:ext cx="548700" cy="548700"/>
          </a:xfrm>
          <a:prstGeom prst="rect">
            <a:avLst/>
          </a:prstGeom>
          <a:noFill/>
          <a:ln>
            <a:noFill/>
          </a:ln>
        </p:spPr>
      </p:pic>
      <p:sp>
        <p:nvSpPr>
          <p:cNvPr id="245" name="Google Shape;245;p3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3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48" name="Google Shape;248;p3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3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 Energía">
  <p:cSld name="SECTION_HEADER_1_1_1_1_1_1_1_1_1_1_1_1_1_1_1_1">
    <p:spTree>
      <p:nvGrpSpPr>
        <p:cNvPr id="1" name="Shape 250"/>
        <p:cNvGrpSpPr/>
        <p:nvPr/>
      </p:nvGrpSpPr>
      <p:grpSpPr>
        <a:xfrm>
          <a:off x="0" y="0"/>
          <a:ext cx="0" cy="0"/>
          <a:chOff x="0" y="0"/>
          <a:chExt cx="0" cy="0"/>
        </a:xfrm>
      </p:grpSpPr>
      <p:pic>
        <p:nvPicPr>
          <p:cNvPr id="251" name="Google Shape;251;p36"/>
          <p:cNvPicPr preferRelativeResize="0"/>
          <p:nvPr/>
        </p:nvPicPr>
        <p:blipFill>
          <a:blip r:embed="rId2">
            <a:alphaModFix/>
          </a:blip>
          <a:stretch>
            <a:fillRect/>
          </a:stretch>
        </p:blipFill>
        <p:spPr>
          <a:xfrm>
            <a:off x="0" y="0"/>
            <a:ext cx="9143998" cy="1006250"/>
          </a:xfrm>
          <a:prstGeom prst="rect">
            <a:avLst/>
          </a:prstGeom>
          <a:noFill/>
          <a:ln>
            <a:noFill/>
          </a:ln>
        </p:spPr>
      </p:pic>
      <p:sp>
        <p:nvSpPr>
          <p:cNvPr id="252" name="Google Shape;252;p36"/>
          <p:cNvSpPr txBox="1"/>
          <p:nvPr/>
        </p:nvSpPr>
        <p:spPr>
          <a:xfrm>
            <a:off x="0" y="100584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53" name="Google Shape;253;p36"/>
          <p:cNvSpPr txBox="1"/>
          <p:nvPr/>
        </p:nvSpPr>
        <p:spPr>
          <a:xfrm>
            <a:off x="0" y="511280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54" name="Google Shape;254;p36"/>
          <p:cNvPicPr preferRelativeResize="0"/>
          <p:nvPr/>
        </p:nvPicPr>
        <p:blipFill>
          <a:blip r:embed="rId3">
            <a:alphaModFix/>
          </a:blip>
          <a:stretch>
            <a:fillRect/>
          </a:stretch>
        </p:blipFill>
        <p:spPr>
          <a:xfrm>
            <a:off x="8397991" y="241150"/>
            <a:ext cx="530259" cy="530275"/>
          </a:xfrm>
          <a:prstGeom prst="rect">
            <a:avLst/>
          </a:prstGeom>
          <a:noFill/>
          <a:ln>
            <a:noFill/>
          </a:ln>
        </p:spPr>
      </p:pic>
      <p:sp>
        <p:nvSpPr>
          <p:cNvPr id="255" name="Google Shape;255;p3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3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3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58" name="Google Shape;258;p3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59" name="Google Shape;259;p3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 Equidad">
  <p:cSld name="SECTION_HEADER_1_1_1_1_1_1_1_1_1_1_1_1_1_1_1_1_1">
    <p:spTree>
      <p:nvGrpSpPr>
        <p:cNvPr id="1" name="Shape 260"/>
        <p:cNvGrpSpPr/>
        <p:nvPr/>
      </p:nvGrpSpPr>
      <p:grpSpPr>
        <a:xfrm>
          <a:off x="0" y="0"/>
          <a:ext cx="0" cy="0"/>
          <a:chOff x="0" y="0"/>
          <a:chExt cx="0" cy="0"/>
        </a:xfrm>
      </p:grpSpPr>
      <p:pic>
        <p:nvPicPr>
          <p:cNvPr id="261" name="Google Shape;261;p37"/>
          <p:cNvPicPr preferRelativeResize="0"/>
          <p:nvPr/>
        </p:nvPicPr>
        <p:blipFill>
          <a:blip r:embed="rId2">
            <a:alphaModFix/>
          </a:blip>
          <a:stretch>
            <a:fillRect/>
          </a:stretch>
        </p:blipFill>
        <p:spPr>
          <a:xfrm>
            <a:off x="0" y="0"/>
            <a:ext cx="9143998" cy="1006250"/>
          </a:xfrm>
          <a:prstGeom prst="rect">
            <a:avLst/>
          </a:prstGeom>
          <a:noFill/>
          <a:ln>
            <a:noFill/>
          </a:ln>
        </p:spPr>
      </p:pic>
      <p:sp>
        <p:nvSpPr>
          <p:cNvPr id="262" name="Google Shape;262;p37"/>
          <p:cNvSpPr txBox="1"/>
          <p:nvPr/>
        </p:nvSpPr>
        <p:spPr>
          <a:xfrm>
            <a:off x="0" y="1003925"/>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63" name="Google Shape;263;p37"/>
          <p:cNvSpPr/>
          <p:nvPr/>
        </p:nvSpPr>
        <p:spPr>
          <a:xfrm>
            <a:off x="307425" y="935075"/>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txBox="1"/>
          <p:nvPr/>
        </p:nvSpPr>
        <p:spPr>
          <a:xfrm>
            <a:off x="0" y="5112800"/>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65" name="Google Shape;265;p37"/>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266" name="Google Shape;266;p3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7" name="Google Shape;267;p3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68" name="Google Shape;268;p3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69" name="Google Shape;269;p3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 Tecnología">
  <p:cSld name="SECTION_HEADER_1_1_1_1_1_1_1_1_1_1_1_1_1_1_1_1_1_1">
    <p:spTree>
      <p:nvGrpSpPr>
        <p:cNvPr id="1" name="Shape 270"/>
        <p:cNvGrpSpPr/>
        <p:nvPr/>
      </p:nvGrpSpPr>
      <p:grpSpPr>
        <a:xfrm>
          <a:off x="0" y="0"/>
          <a:ext cx="0" cy="0"/>
          <a:chOff x="0" y="0"/>
          <a:chExt cx="0" cy="0"/>
        </a:xfrm>
      </p:grpSpPr>
      <p:sp>
        <p:nvSpPr>
          <p:cNvPr id="271" name="Google Shape;271;p38"/>
          <p:cNvSpPr txBox="1"/>
          <p:nvPr/>
        </p:nvSpPr>
        <p:spPr>
          <a:xfrm>
            <a:off x="0" y="100584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2" name="Google Shape;272;p38"/>
          <p:cNvPicPr preferRelativeResize="0"/>
          <p:nvPr/>
        </p:nvPicPr>
        <p:blipFill>
          <a:blip r:embed="rId2">
            <a:alphaModFix/>
          </a:blip>
          <a:stretch>
            <a:fillRect/>
          </a:stretch>
        </p:blipFill>
        <p:spPr>
          <a:xfrm>
            <a:off x="0" y="0"/>
            <a:ext cx="9143998" cy="1006250"/>
          </a:xfrm>
          <a:prstGeom prst="rect">
            <a:avLst/>
          </a:prstGeom>
          <a:noFill/>
          <a:ln>
            <a:noFill/>
          </a:ln>
        </p:spPr>
      </p:pic>
      <p:sp>
        <p:nvSpPr>
          <p:cNvPr id="273" name="Google Shape;273;p3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38"/>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76" name="Google Shape;276;p3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77" name="Google Shape;277;p3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38"/>
          <p:cNvSpPr txBox="1"/>
          <p:nvPr/>
        </p:nvSpPr>
        <p:spPr>
          <a:xfrm>
            <a:off x="0" y="511280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9" name="Google Shape;279;p38"/>
          <p:cNvPicPr preferRelativeResize="0"/>
          <p:nvPr/>
        </p:nvPicPr>
        <p:blipFill>
          <a:blip r:embed="rId4">
            <a:alphaModFix/>
          </a:blip>
          <a:stretch>
            <a:fillRect/>
          </a:stretch>
        </p:blipFill>
        <p:spPr>
          <a:xfrm>
            <a:off x="8426575" y="185628"/>
            <a:ext cx="548700" cy="548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0"/>
        <p:cNvGrpSpPr/>
        <p:nvPr/>
      </p:nvGrpSpPr>
      <p:grpSpPr>
        <a:xfrm>
          <a:off x="0" y="0"/>
          <a:ext cx="0" cy="0"/>
          <a:chOff x="0" y="0"/>
          <a:chExt cx="0" cy="0"/>
        </a:xfrm>
      </p:grpSpPr>
      <p:pic>
        <p:nvPicPr>
          <p:cNvPr id="281" name="Google Shape;281;p39"/>
          <p:cNvPicPr preferRelativeResize="0"/>
          <p:nvPr/>
        </p:nvPicPr>
        <p:blipFill>
          <a:blip r:embed="rId2">
            <a:alphaModFix/>
          </a:blip>
          <a:stretch>
            <a:fillRect/>
          </a:stretch>
        </p:blipFill>
        <p:spPr>
          <a:xfrm>
            <a:off x="0" y="0"/>
            <a:ext cx="9143998"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82"/>
        <p:cNvGrpSpPr/>
        <p:nvPr/>
      </p:nvGrpSpPr>
      <p:grpSpPr>
        <a:xfrm>
          <a:off x="0" y="0"/>
          <a:ext cx="0" cy="0"/>
          <a:chOff x="0" y="0"/>
          <a:chExt cx="0" cy="0"/>
        </a:xfrm>
      </p:grpSpPr>
      <p:pic>
        <p:nvPicPr>
          <p:cNvPr id="283" name="Google Shape;283;p40"/>
          <p:cNvPicPr preferRelativeResize="0"/>
          <p:nvPr/>
        </p:nvPicPr>
        <p:blipFill>
          <a:blip r:embed="rId2">
            <a:alphaModFix/>
          </a:blip>
          <a:stretch>
            <a:fillRect/>
          </a:stretch>
        </p:blipFill>
        <p:spPr>
          <a:xfrm rot="5400000">
            <a:off x="-1890412" y="1880975"/>
            <a:ext cx="5162374" cy="1381550"/>
          </a:xfrm>
          <a:prstGeom prst="rect">
            <a:avLst/>
          </a:prstGeom>
          <a:noFill/>
          <a:ln>
            <a:noFill/>
          </a:ln>
        </p:spPr>
      </p:pic>
      <p:pic>
        <p:nvPicPr>
          <p:cNvPr id="284" name="Google Shape;284;p40"/>
          <p:cNvPicPr preferRelativeResize="0"/>
          <p:nvPr/>
        </p:nvPicPr>
        <p:blipFill>
          <a:blip r:embed="rId2">
            <a:alphaModFix/>
          </a:blip>
          <a:stretch>
            <a:fillRect/>
          </a:stretch>
        </p:blipFill>
        <p:spPr>
          <a:xfrm rot="5400000">
            <a:off x="6459850" y="2468775"/>
            <a:ext cx="5162350" cy="205950"/>
          </a:xfrm>
          <a:prstGeom prst="rect">
            <a:avLst/>
          </a:prstGeom>
          <a:noFill/>
          <a:ln>
            <a:noFill/>
          </a:ln>
        </p:spPr>
      </p:pic>
      <p:sp>
        <p:nvSpPr>
          <p:cNvPr id="285" name="Google Shape;285;p40"/>
          <p:cNvSpPr/>
          <p:nvPr/>
        </p:nvSpPr>
        <p:spPr>
          <a:xfrm rot="-5400000">
            <a:off x="1144900" y="503950"/>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00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Desarrollo Fed y Ven">
  <p:cSld name="TITLE_1_1_1_1_1">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3" name="Google Shape;3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4" name="Google Shape;34;p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p:nvPr/>
        </p:nvSpPr>
        <p:spPr>
          <a:xfrm>
            <a:off x="2719250" y="1399750"/>
            <a:ext cx="437400" cy="1338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Asuntos Institucionales">
  <p:cSld name="TITLE_1_1_1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8" name="Google Shape;38;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9" name="Google Shape;39;p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8"/>
          <p:cNvSpPr/>
          <p:nvPr/>
        </p:nvSpPr>
        <p:spPr>
          <a:xfrm>
            <a:off x="2719250" y="1399750"/>
            <a:ext cx="437400" cy="1338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Gestión de la calidad">
  <p:cSld name="TITLE_1_1_1_1_1_1_1">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3" name="Google Shape;4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4" name="Google Shape;44;p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9"/>
          <p:cNvSpPr/>
          <p:nvPr/>
        </p:nvSpPr>
        <p:spPr>
          <a:xfrm>
            <a:off x="2719250" y="1399750"/>
            <a:ext cx="437400" cy="1338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ADIMRA incuba">
  <p:cSld name="TITLE_1_1_1_1_1_1_1_1">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8" name="Google Shape;4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9" name="Google Shape;49;p10"/>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UVT">
  <p:cSld name="TITLE_1_1_1_1_1_1_1_1_1">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3" name="Google Shape;53;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4" name="Google Shape;54;p11"/>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1"/>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IAEA">
  <p:cSld name="TITLE_1_1_1_1_1_1_1_1_1_1">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8" name="Google Shape;5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9" name="Google Shape;59;p12"/>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2"/>
          <p:cNvSpPr/>
          <p:nvPr/>
        </p:nvSpPr>
        <p:spPr>
          <a:xfrm>
            <a:off x="2719250" y="1399750"/>
            <a:ext cx="437400" cy="1338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6">
          <p15:clr>
            <a:srgbClr val="EA4335"/>
          </p15:clr>
        </p15:guide>
        <p15:guide id="2" pos="5285">
          <p15:clr>
            <a:srgbClr val="EA4335"/>
          </p15:clr>
        </p15:guide>
        <p15:guide id="3" pos="5624">
          <p15:clr>
            <a:srgbClr val="EA4335"/>
          </p15:clr>
        </p15:guide>
        <p15:guide id="4" orient="horz" pos="14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orem@ipsum.com"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www.facebook.com/ADIMRA-Asociaci%C3%B3n-de-Industriales-Metal%C3%BArgicos-de-la-Rep%C3%BAblica-Argentina-105704381728882/?hc_ref=ARSxFR9PlUcTuBLNzMR-HxA7_RXc4SaSuk_pItlp-nyKoVhm2mOXfgDlcVMBjdMlJwo&amp;fref=nf&amp;__xts__%5B0%5D=68.ARBw05s15uikKkVDZUc_8Qumhc8EBX_bQuBKE25ky1FHNBPdLvSKisQiKSl2UcV6qLNDKUJgX15DC1BcEV7e0fLe7fjwwPwX7CNgYkPMv17oCYWCNnMqPhNMDlD3zuL6gXNV3DrpsMbBAGdgNlfYDvWz6s0uVBIEmj-dUCTXGNqdt5-cP0Pxjo9WDHh_5-21z7UvfRv4GMjzRTAp6ZjrRWws1pVkhqFlecqEKtQp34qDNEZvv1KMQT5fiMm8-5ERSu7LhLe9RC-tSuN2_douCnFfBeUkLHEm8PL4_NuSIa1Fsewihfo&amp;__tn__=kC-R"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p:nvPr/>
        </p:nvSpPr>
        <p:spPr>
          <a:xfrm rot="5400000">
            <a:off x="3124100" y="998350"/>
            <a:ext cx="203700" cy="3936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231700" y="173900"/>
            <a:ext cx="324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Assistant"/>
                <a:ea typeface="Assistant"/>
                <a:cs typeface="Assistant"/>
                <a:sym typeface="Assistant"/>
              </a:rPr>
              <a:t>Recursos</a:t>
            </a:r>
            <a:endParaRPr sz="2000" b="1">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p:txBody>
      </p:sp>
      <p:sp>
        <p:nvSpPr>
          <p:cNvPr id="303" name="Google Shape;303;p43"/>
          <p:cNvSpPr/>
          <p:nvPr/>
        </p:nvSpPr>
        <p:spPr>
          <a:xfrm>
            <a:off x="364575" y="2410413"/>
            <a:ext cx="393600" cy="393600"/>
          </a:xfrm>
          <a:prstGeom prst="rect">
            <a:avLst/>
          </a:prstGeom>
          <a:solidFill>
            <a:srgbClr val="B9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3"/>
          <p:cNvSpPr/>
          <p:nvPr/>
        </p:nvSpPr>
        <p:spPr>
          <a:xfrm>
            <a:off x="1379055" y="2410413"/>
            <a:ext cx="393600" cy="3936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a:off x="2393535" y="2410413"/>
            <a:ext cx="393600" cy="3936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a:off x="3408016" y="2410413"/>
            <a:ext cx="393600" cy="393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p:nvPr/>
        </p:nvSpPr>
        <p:spPr>
          <a:xfrm>
            <a:off x="4422496" y="2410413"/>
            <a:ext cx="393600" cy="3936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5436976" y="2410413"/>
            <a:ext cx="393600" cy="3936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6451456" y="2410413"/>
            <a:ext cx="393600" cy="3936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7465936" y="2410413"/>
            <a:ext cx="393600" cy="3936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364567" y="3861800"/>
            <a:ext cx="393600" cy="3936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1379047" y="3861800"/>
            <a:ext cx="393600" cy="3936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2393525" y="2883638"/>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Com.Exterior</a:t>
            </a:r>
            <a:endParaRPr sz="900">
              <a:solidFill>
                <a:schemeClr val="dk1"/>
              </a:solidFill>
              <a:latin typeface="Assistant"/>
              <a:ea typeface="Assistant"/>
              <a:cs typeface="Assistant"/>
              <a:sym typeface="Assistant"/>
            </a:endParaRPr>
          </a:p>
        </p:txBody>
      </p:sp>
      <p:sp>
        <p:nvSpPr>
          <p:cNvPr id="314" name="Google Shape;314;p43"/>
          <p:cNvSpPr/>
          <p:nvPr/>
        </p:nvSpPr>
        <p:spPr>
          <a:xfrm>
            <a:off x="13790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Jóven</a:t>
            </a:r>
            <a:endParaRPr sz="900">
              <a:solidFill>
                <a:schemeClr val="dk1"/>
              </a:solidFill>
              <a:latin typeface="Assistant"/>
              <a:ea typeface="Assistant"/>
              <a:cs typeface="Assistant"/>
              <a:sym typeface="Assistant"/>
            </a:endParaRPr>
          </a:p>
        </p:txBody>
      </p:sp>
      <p:sp>
        <p:nvSpPr>
          <p:cNvPr id="315" name="Google Shape;315;p43"/>
          <p:cNvSpPr/>
          <p:nvPr/>
        </p:nvSpPr>
        <p:spPr>
          <a:xfrm>
            <a:off x="2393525" y="31761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Negociaciones Internacionales</a:t>
            </a:r>
            <a:endParaRPr sz="900">
              <a:solidFill>
                <a:schemeClr val="dk1"/>
              </a:solidFill>
              <a:latin typeface="Assistant"/>
              <a:ea typeface="Assistant"/>
              <a:cs typeface="Assistant"/>
              <a:sym typeface="Assistant"/>
            </a:endParaRPr>
          </a:p>
        </p:txBody>
      </p:sp>
      <p:sp>
        <p:nvSpPr>
          <p:cNvPr id="316" name="Google Shape;316;p43"/>
          <p:cNvSpPr/>
          <p:nvPr/>
        </p:nvSpPr>
        <p:spPr>
          <a:xfrm>
            <a:off x="5421125" y="2883638"/>
            <a:ext cx="876300" cy="543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Seguridad, Ambiente y Salud</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Ocupacional</a:t>
            </a:r>
            <a:endParaRPr sz="900">
              <a:solidFill>
                <a:schemeClr val="dk1"/>
              </a:solidFill>
              <a:latin typeface="Assistant"/>
              <a:ea typeface="Assistant"/>
              <a:cs typeface="Assistant"/>
              <a:sym typeface="Assistant"/>
            </a:endParaRPr>
          </a:p>
        </p:txBody>
      </p:sp>
      <p:sp>
        <p:nvSpPr>
          <p:cNvPr id="317" name="Google Shape;317;p43"/>
          <p:cNvSpPr/>
          <p:nvPr/>
        </p:nvSpPr>
        <p:spPr>
          <a:xfrm>
            <a:off x="3408025" y="2883638"/>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18" name="Google Shape;318;p43"/>
          <p:cNvSpPr/>
          <p:nvPr/>
        </p:nvSpPr>
        <p:spPr>
          <a:xfrm>
            <a:off x="4414575" y="2883638"/>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Gestión de la Calidad</a:t>
            </a:r>
            <a:endParaRPr sz="900">
              <a:solidFill>
                <a:schemeClr val="dk1"/>
              </a:solidFill>
              <a:latin typeface="Assistant"/>
              <a:ea typeface="Assistant"/>
              <a:cs typeface="Assistant"/>
              <a:sym typeface="Assistant"/>
            </a:endParaRPr>
          </a:p>
        </p:txBody>
      </p:sp>
      <p:sp>
        <p:nvSpPr>
          <p:cNvPr id="319" name="Google Shape;319;p43"/>
          <p:cNvSpPr/>
          <p:nvPr/>
        </p:nvSpPr>
        <p:spPr>
          <a:xfrm>
            <a:off x="36457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Estudios Económicos</a:t>
            </a:r>
            <a:endParaRPr sz="900">
              <a:solidFill>
                <a:schemeClr val="dk1"/>
              </a:solidFill>
              <a:latin typeface="Assistant"/>
              <a:ea typeface="Assistant"/>
              <a:cs typeface="Assistant"/>
              <a:sym typeface="Assistant"/>
            </a:endParaRPr>
          </a:p>
        </p:txBody>
      </p:sp>
      <p:sp>
        <p:nvSpPr>
          <p:cNvPr id="320" name="Google Shape;320;p43"/>
          <p:cNvSpPr/>
          <p:nvPr/>
        </p:nvSpPr>
        <p:spPr>
          <a:xfrm>
            <a:off x="64514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Automotriz</a:t>
            </a:r>
            <a:endParaRPr sz="900">
              <a:solidFill>
                <a:schemeClr val="dk1"/>
              </a:solidFill>
              <a:latin typeface="Assistant"/>
              <a:ea typeface="Assistant"/>
              <a:cs typeface="Assistant"/>
              <a:sym typeface="Assistant"/>
            </a:endParaRPr>
          </a:p>
        </p:txBody>
      </p:sp>
      <p:sp>
        <p:nvSpPr>
          <p:cNvPr id="321" name="Google Shape;321;p43"/>
          <p:cNvSpPr/>
          <p:nvPr/>
        </p:nvSpPr>
        <p:spPr>
          <a:xfrm>
            <a:off x="746592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Filial Prov. BA</a:t>
            </a:r>
            <a:endParaRPr sz="900">
              <a:solidFill>
                <a:schemeClr val="dk1"/>
              </a:solidFill>
              <a:latin typeface="Assistant"/>
              <a:ea typeface="Assistant"/>
              <a:cs typeface="Assistant"/>
              <a:sym typeface="Assistant"/>
            </a:endParaRPr>
          </a:p>
        </p:txBody>
      </p:sp>
      <p:sp>
        <p:nvSpPr>
          <p:cNvPr id="322" name="Google Shape;322;p43"/>
          <p:cNvSpPr/>
          <p:nvPr/>
        </p:nvSpPr>
        <p:spPr>
          <a:xfrm>
            <a:off x="1379050"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incuba</a:t>
            </a:r>
            <a:endParaRPr sz="900">
              <a:solidFill>
                <a:schemeClr val="dk1"/>
              </a:solidFill>
              <a:latin typeface="Assistant"/>
              <a:ea typeface="Assistant"/>
              <a:cs typeface="Assistant"/>
              <a:sym typeface="Assistant"/>
            </a:endParaRPr>
          </a:p>
        </p:txBody>
      </p:sp>
      <p:sp>
        <p:nvSpPr>
          <p:cNvPr id="323" name="Google Shape;323;p43"/>
          <p:cNvSpPr/>
          <p:nvPr/>
        </p:nvSpPr>
        <p:spPr>
          <a:xfrm>
            <a:off x="364575"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IAEA</a:t>
            </a:r>
            <a:endParaRPr sz="900">
              <a:solidFill>
                <a:schemeClr val="dk1"/>
              </a:solidFill>
              <a:latin typeface="Assistant"/>
              <a:ea typeface="Assistant"/>
              <a:cs typeface="Assistant"/>
              <a:sym typeface="Assistant"/>
            </a:endParaRPr>
          </a:p>
        </p:txBody>
      </p:sp>
      <p:sp>
        <p:nvSpPr>
          <p:cNvPr id="324" name="Google Shape;324;p43"/>
          <p:cNvSpPr/>
          <p:nvPr/>
        </p:nvSpPr>
        <p:spPr>
          <a:xfrm>
            <a:off x="1379050" y="456422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UVT</a:t>
            </a:r>
            <a:endParaRPr sz="900">
              <a:solidFill>
                <a:schemeClr val="dk1"/>
              </a:solidFill>
              <a:latin typeface="Assistant"/>
              <a:ea typeface="Assistant"/>
              <a:cs typeface="Assistant"/>
              <a:sym typeface="Assistant"/>
            </a:endParaRPr>
          </a:p>
        </p:txBody>
      </p:sp>
      <p:sp>
        <p:nvSpPr>
          <p:cNvPr id="325" name="Google Shape;325;p43"/>
          <p:cNvSpPr/>
          <p:nvPr/>
        </p:nvSpPr>
        <p:spPr>
          <a:xfrm>
            <a:off x="2397682" y="3861825"/>
            <a:ext cx="393600" cy="3936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3412163" y="3861825"/>
            <a:ext cx="393600" cy="3936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4426643" y="3861825"/>
            <a:ext cx="393600" cy="3936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5441123" y="3861825"/>
            <a:ext cx="393600" cy="3936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6455603" y="3861825"/>
            <a:ext cx="393600" cy="3936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3"/>
          <p:cNvSpPr/>
          <p:nvPr/>
        </p:nvSpPr>
        <p:spPr>
          <a:xfrm>
            <a:off x="4410800" y="43576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Equidad</a:t>
            </a:r>
            <a:endParaRPr sz="900">
              <a:solidFill>
                <a:schemeClr val="dk1"/>
              </a:solidFill>
              <a:latin typeface="Assistant"/>
              <a:ea typeface="Assistant"/>
              <a:cs typeface="Assistant"/>
              <a:sym typeface="Assistant"/>
            </a:endParaRPr>
          </a:p>
        </p:txBody>
      </p:sp>
      <p:sp>
        <p:nvSpPr>
          <p:cNvPr id="331" name="Google Shape;331;p43"/>
          <p:cNvSpPr/>
          <p:nvPr/>
        </p:nvSpPr>
        <p:spPr>
          <a:xfrm>
            <a:off x="2397700" y="4357675"/>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32" name="Google Shape;332;p43"/>
          <p:cNvSpPr/>
          <p:nvPr/>
        </p:nvSpPr>
        <p:spPr>
          <a:xfrm>
            <a:off x="340425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Asuntos</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Institucionales</a:t>
            </a:r>
            <a:endParaRPr sz="900">
              <a:solidFill>
                <a:schemeClr val="dk1"/>
              </a:solidFill>
              <a:latin typeface="Assistant"/>
              <a:ea typeface="Assistant"/>
              <a:cs typeface="Assistant"/>
              <a:sym typeface="Assistant"/>
            </a:endParaRPr>
          </a:p>
        </p:txBody>
      </p:sp>
      <p:sp>
        <p:nvSpPr>
          <p:cNvPr id="333" name="Google Shape;333;p43"/>
          <p:cNvSpPr/>
          <p:nvPr/>
        </p:nvSpPr>
        <p:spPr>
          <a:xfrm>
            <a:off x="5441125"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de proveedores</a:t>
            </a:r>
            <a:endParaRPr sz="900">
              <a:solidFill>
                <a:schemeClr val="dk1"/>
              </a:solidFill>
              <a:latin typeface="Assistant"/>
              <a:ea typeface="Assistant"/>
              <a:cs typeface="Assistant"/>
              <a:sym typeface="Assistant"/>
            </a:endParaRPr>
          </a:p>
        </p:txBody>
      </p:sp>
      <p:sp>
        <p:nvSpPr>
          <p:cNvPr id="334" name="Google Shape;334;p43"/>
          <p:cNvSpPr/>
          <p:nvPr/>
        </p:nvSpPr>
        <p:spPr>
          <a:xfrm>
            <a:off x="645560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Energía</a:t>
            </a:r>
            <a:endParaRPr sz="900">
              <a:solidFill>
                <a:schemeClr val="dk1"/>
              </a:solidFill>
              <a:latin typeface="Assistant"/>
              <a:ea typeface="Assistant"/>
              <a:cs typeface="Assistant"/>
              <a:sym typeface="Assistant"/>
            </a:endParaRPr>
          </a:p>
        </p:txBody>
      </p:sp>
      <p:sp>
        <p:nvSpPr>
          <p:cNvPr id="335" name="Google Shape;335;p43"/>
          <p:cNvSpPr/>
          <p:nvPr/>
        </p:nvSpPr>
        <p:spPr>
          <a:xfrm>
            <a:off x="364575" y="1093300"/>
            <a:ext cx="642600" cy="393600"/>
          </a:xfrm>
          <a:prstGeom prst="rect">
            <a:avLst/>
          </a:prstGeom>
          <a:solidFill>
            <a:srgbClr val="009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1006996" y="1093300"/>
            <a:ext cx="750600" cy="393600"/>
          </a:xfrm>
          <a:prstGeom prst="rect">
            <a:avLst/>
          </a:prstGeom>
          <a:solidFill>
            <a:srgbClr val="004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1744131" y="1093300"/>
            <a:ext cx="642600" cy="393600"/>
          </a:xfrm>
          <a:prstGeom prst="rect">
            <a:avLst/>
          </a:prstGeom>
          <a:solidFill>
            <a:srgbClr val="8C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3"/>
          <p:cNvSpPr/>
          <p:nvPr/>
        </p:nvSpPr>
        <p:spPr>
          <a:xfrm>
            <a:off x="364575" y="15165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Paleta ADIMRA</a:t>
            </a:r>
            <a:endParaRPr sz="900">
              <a:solidFill>
                <a:schemeClr val="dk1"/>
              </a:solidFill>
              <a:latin typeface="Assistant"/>
              <a:ea typeface="Assistant"/>
              <a:cs typeface="Assistant"/>
              <a:sym typeface="Assistant"/>
            </a:endParaRPr>
          </a:p>
        </p:txBody>
      </p:sp>
      <p:sp>
        <p:nvSpPr>
          <p:cNvPr id="339" name="Google Shape;339;p43"/>
          <p:cNvSpPr/>
          <p:nvPr/>
        </p:nvSpPr>
        <p:spPr>
          <a:xfrm>
            <a:off x="4678325" y="88190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600" b="1">
                <a:solidFill>
                  <a:schemeClr val="dk1"/>
                </a:solidFill>
                <a:latin typeface="Assistant"/>
                <a:ea typeface="Assistant"/>
                <a:cs typeface="Assistant"/>
                <a:sym typeface="Assistant"/>
              </a:rPr>
              <a:t>Aa</a:t>
            </a:r>
            <a:endParaRPr sz="3600" b="1">
              <a:solidFill>
                <a:schemeClr val="dk1"/>
              </a:solidFill>
              <a:latin typeface="Assistant"/>
              <a:ea typeface="Assistant"/>
              <a:cs typeface="Assistant"/>
              <a:sym typeface="Assistant"/>
            </a:endParaRPr>
          </a:p>
        </p:txBody>
      </p:sp>
      <p:sp>
        <p:nvSpPr>
          <p:cNvPr id="340" name="Google Shape;340;p43"/>
          <p:cNvSpPr/>
          <p:nvPr/>
        </p:nvSpPr>
        <p:spPr>
          <a:xfrm>
            <a:off x="5327100" y="881900"/>
            <a:ext cx="1518000" cy="97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200">
                <a:solidFill>
                  <a:schemeClr val="dk1"/>
                </a:solidFill>
                <a:latin typeface="Assistant"/>
                <a:ea typeface="Assistant"/>
                <a:cs typeface="Assistant"/>
                <a:sym typeface="Assistant"/>
              </a:rPr>
              <a:t>Assistant Normal</a:t>
            </a:r>
            <a:endParaRPr sz="12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a:solidFill>
                  <a:schemeClr val="dk1"/>
                </a:solidFill>
                <a:latin typeface="Assistant ExtraLight"/>
                <a:ea typeface="Assistant ExtraLight"/>
                <a:cs typeface="Assistant ExtraLight"/>
                <a:sym typeface="Assistant ExtraLight"/>
              </a:rPr>
              <a:t>Assistant Semibold</a:t>
            </a:r>
            <a:endParaRPr sz="1200">
              <a:solidFill>
                <a:schemeClr val="dk1"/>
              </a:solidFill>
              <a:latin typeface="Assistant ExtraLight"/>
              <a:ea typeface="Assistant ExtraLight"/>
              <a:cs typeface="Assistant ExtraLight"/>
              <a:sym typeface="Assistant ExtraLigh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Bold</a:t>
            </a:r>
            <a:endParaRPr sz="12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ExtraBold</a:t>
            </a:r>
            <a:endParaRPr sz="1200" b="1">
              <a:solidFill>
                <a:schemeClr val="dk1"/>
              </a:solidFill>
              <a:latin typeface="Assistant"/>
              <a:ea typeface="Assistant"/>
              <a:cs typeface="Assistant"/>
              <a:sym typeface="Assistant"/>
            </a:endParaRPr>
          </a:p>
        </p:txBody>
      </p:sp>
      <p:cxnSp>
        <p:nvCxnSpPr>
          <p:cNvPr id="341" name="Google Shape;341;p43"/>
          <p:cNvCxnSpPr/>
          <p:nvPr/>
        </p:nvCxnSpPr>
        <p:spPr>
          <a:xfrm>
            <a:off x="6760775" y="882350"/>
            <a:ext cx="0" cy="1044900"/>
          </a:xfrm>
          <a:prstGeom prst="straightConnector1">
            <a:avLst/>
          </a:prstGeom>
          <a:noFill/>
          <a:ln w="9525" cap="flat" cmpd="sng">
            <a:solidFill>
              <a:schemeClr val="dk2"/>
            </a:solidFill>
            <a:prstDash val="solid"/>
            <a:round/>
            <a:headEnd type="none" w="med" len="med"/>
            <a:tailEnd type="none" w="med" len="med"/>
          </a:ln>
        </p:spPr>
      </p:cxnSp>
      <p:sp>
        <p:nvSpPr>
          <p:cNvPr id="342" name="Google Shape;342;p43"/>
          <p:cNvSpPr/>
          <p:nvPr/>
        </p:nvSpPr>
        <p:spPr>
          <a:xfrm>
            <a:off x="6963100" y="881900"/>
            <a:ext cx="1518000" cy="39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Títulos:</a:t>
            </a:r>
            <a:r>
              <a:rPr lang="en" sz="1200">
                <a:solidFill>
                  <a:schemeClr val="dk1"/>
                </a:solidFill>
                <a:latin typeface="Assistant"/>
                <a:ea typeface="Assistant"/>
                <a:cs typeface="Assistant"/>
                <a:sym typeface="Assistant"/>
              </a:rPr>
              <a:t>  </a:t>
            </a:r>
            <a:r>
              <a:rPr lang="en" sz="1200">
                <a:solidFill>
                  <a:schemeClr val="dk1"/>
                </a:solidFill>
                <a:highlight>
                  <a:srgbClr val="FFFFFF"/>
                </a:highlight>
                <a:latin typeface="Assistant"/>
                <a:ea typeface="Assistant"/>
                <a:cs typeface="Assistant"/>
                <a:sym typeface="Assistant"/>
              </a:rPr>
              <a:t>≥ 27 pt.</a:t>
            </a:r>
            <a:endParaRPr sz="120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200" b="1">
                <a:solidFill>
                  <a:schemeClr val="dk1"/>
                </a:solidFill>
                <a:highlight>
                  <a:srgbClr val="FFFFFF"/>
                </a:highlight>
                <a:latin typeface="Assistant"/>
                <a:ea typeface="Assistant"/>
                <a:cs typeface="Assistant"/>
                <a:sym typeface="Assistant"/>
              </a:rPr>
              <a:t>Subtítulos:  </a:t>
            </a:r>
            <a:r>
              <a:rPr lang="en" sz="1200">
                <a:solidFill>
                  <a:schemeClr val="dk1"/>
                </a:solidFill>
                <a:highlight>
                  <a:srgbClr val="FFFFFF"/>
                </a:highlight>
                <a:latin typeface="Assistant"/>
                <a:ea typeface="Assistant"/>
                <a:cs typeface="Assistant"/>
                <a:sym typeface="Assistant"/>
              </a:rPr>
              <a:t>≥ 18 pt.</a:t>
            </a:r>
            <a:endParaRPr sz="1200">
              <a:solidFill>
                <a:schemeClr val="dk1"/>
              </a:solidFill>
              <a:highlight>
                <a:srgbClr val="FFFFFF"/>
              </a:highlight>
              <a:latin typeface="Assistant"/>
              <a:ea typeface="Assistant"/>
              <a:cs typeface="Assistant"/>
              <a:sym typeface="Assistant"/>
            </a:endParaRPr>
          </a:p>
        </p:txBody>
      </p:sp>
      <p:sp>
        <p:nvSpPr>
          <p:cNvPr id="343" name="Google Shape;343;p43"/>
          <p:cNvSpPr/>
          <p:nvPr/>
        </p:nvSpPr>
        <p:spPr>
          <a:xfrm>
            <a:off x="6963100" y="1351125"/>
            <a:ext cx="1324800" cy="63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Aplicar en blanco, negro, paleta de color de ADIMRA o de comisión/departamento, según corresponda. </a:t>
            </a:r>
            <a:endParaRPr sz="900">
              <a:solidFill>
                <a:schemeClr val="dk1"/>
              </a:solidFill>
              <a:highlight>
                <a:srgbClr val="FFFFFF"/>
              </a:highlight>
              <a:latin typeface="Assistant"/>
              <a:ea typeface="Assistant"/>
              <a:cs typeface="Assistant"/>
              <a:sym typeface="Assistant"/>
            </a:endParaRPr>
          </a:p>
        </p:txBody>
      </p:sp>
      <p:sp>
        <p:nvSpPr>
          <p:cNvPr id="344" name="Google Shape;344;p43"/>
          <p:cNvSpPr/>
          <p:nvPr/>
        </p:nvSpPr>
        <p:spPr>
          <a:xfrm>
            <a:off x="2386550" y="1093300"/>
            <a:ext cx="642600" cy="393600"/>
          </a:xfrm>
          <a:prstGeom prst="rect">
            <a:avLst/>
          </a:prstGeom>
          <a:solidFill>
            <a:srgbClr val="71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43"/>
          <p:cNvPicPr preferRelativeResize="0"/>
          <p:nvPr/>
        </p:nvPicPr>
        <p:blipFill>
          <a:blip r:embed="rId3">
            <a:alphaModFix/>
          </a:blip>
          <a:stretch>
            <a:fillRect/>
          </a:stretch>
        </p:blipFill>
        <p:spPr>
          <a:xfrm>
            <a:off x="8287995" y="381894"/>
            <a:ext cx="548700" cy="548692"/>
          </a:xfrm>
          <a:prstGeom prst="rect">
            <a:avLst/>
          </a:prstGeom>
          <a:noFill/>
          <a:ln>
            <a:noFill/>
          </a:ln>
        </p:spPr>
      </p:pic>
      <p:sp>
        <p:nvSpPr>
          <p:cNvPr id="347" name="Google Shape;347;p43"/>
          <p:cNvSpPr/>
          <p:nvPr/>
        </p:nvSpPr>
        <p:spPr>
          <a:xfrm>
            <a:off x="8312875" y="2883644"/>
            <a:ext cx="876300" cy="27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Federal</a:t>
            </a:r>
            <a:endParaRPr sz="900">
              <a:solidFill>
                <a:schemeClr val="dk1"/>
              </a:solidFill>
              <a:latin typeface="Assistant"/>
              <a:ea typeface="Assistant"/>
              <a:cs typeface="Assistant"/>
              <a:sym typeface="Assistant"/>
            </a:endParaRPr>
          </a:p>
        </p:txBody>
      </p:sp>
      <p:sp>
        <p:nvSpPr>
          <p:cNvPr id="348" name="Google Shape;348;p43"/>
          <p:cNvSpPr/>
          <p:nvPr/>
        </p:nvSpPr>
        <p:spPr>
          <a:xfrm rot="5400000">
            <a:off x="3124100" y="1188250"/>
            <a:ext cx="203700" cy="3936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3645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#b93d3eff</a:t>
            </a:r>
            <a:endParaRPr sz="800" b="1">
              <a:latin typeface="Assistant"/>
              <a:ea typeface="Assistant"/>
              <a:cs typeface="Assistant"/>
              <a:sym typeface="Assistant"/>
            </a:endParaRPr>
          </a:p>
        </p:txBody>
      </p:sp>
      <p:sp>
        <p:nvSpPr>
          <p:cNvPr id="350" name="Google Shape;350;p43"/>
          <p:cNvSpPr/>
          <p:nvPr/>
        </p:nvSpPr>
        <p:spPr>
          <a:xfrm>
            <a:off x="13651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#bb271aff</a:t>
            </a:r>
            <a:endParaRPr sz="800" b="1">
              <a:latin typeface="Assistant"/>
              <a:ea typeface="Assistant"/>
              <a:cs typeface="Assistant"/>
              <a:sym typeface="Assistant"/>
            </a:endParaRPr>
          </a:p>
        </p:txBody>
      </p:sp>
      <p:sp>
        <p:nvSpPr>
          <p:cNvPr id="351" name="Google Shape;351;p43"/>
          <p:cNvSpPr/>
          <p:nvPr/>
        </p:nvSpPr>
        <p:spPr>
          <a:xfrm>
            <a:off x="23867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#a94517ff</a:t>
            </a:r>
            <a:endParaRPr sz="800" b="1">
              <a:latin typeface="Assistant"/>
              <a:ea typeface="Assistant"/>
              <a:cs typeface="Assistant"/>
              <a:sym typeface="Assistant"/>
            </a:endParaRPr>
          </a:p>
        </p:txBody>
      </p:sp>
      <p:sp>
        <p:nvSpPr>
          <p:cNvPr id="352" name="Google Shape;352;p43"/>
          <p:cNvSpPr/>
          <p:nvPr/>
        </p:nvSpPr>
        <p:spPr>
          <a:xfrm>
            <a:off x="34084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#f3922dff</a:t>
            </a:r>
            <a:endParaRPr sz="800" b="1">
              <a:latin typeface="Assistant"/>
              <a:ea typeface="Assistant"/>
              <a:cs typeface="Assistant"/>
              <a:sym typeface="Assistant"/>
            </a:endParaRPr>
          </a:p>
        </p:txBody>
      </p:sp>
      <p:sp>
        <p:nvSpPr>
          <p:cNvPr id="353" name="Google Shape;353;p43"/>
          <p:cNvSpPr/>
          <p:nvPr/>
        </p:nvSpPr>
        <p:spPr>
          <a:xfrm>
            <a:off x="44230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#c0910aff</a:t>
            </a:r>
            <a:endParaRPr sz="800" b="1">
              <a:latin typeface="Assistant"/>
              <a:ea typeface="Assistant"/>
              <a:cs typeface="Assistant"/>
              <a:sym typeface="Assistant"/>
            </a:endParaRPr>
          </a:p>
        </p:txBody>
      </p:sp>
      <p:sp>
        <p:nvSpPr>
          <p:cNvPr id="354" name="Google Shape;354;p43"/>
          <p:cNvSpPr/>
          <p:nvPr/>
        </p:nvSpPr>
        <p:spPr>
          <a:xfrm>
            <a:off x="54376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#618656ff</a:t>
            </a:r>
            <a:endParaRPr sz="800" b="1">
              <a:latin typeface="Assistant"/>
              <a:ea typeface="Assistant"/>
              <a:cs typeface="Assistant"/>
              <a:sym typeface="Assistant"/>
            </a:endParaRPr>
          </a:p>
        </p:txBody>
      </p:sp>
      <p:sp>
        <p:nvSpPr>
          <p:cNvPr id="355" name="Google Shape;355;p43"/>
          <p:cNvSpPr/>
          <p:nvPr/>
        </p:nvSpPr>
        <p:spPr>
          <a:xfrm>
            <a:off x="64522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#66a59dff</a:t>
            </a:r>
            <a:endParaRPr sz="800" b="1">
              <a:latin typeface="Assistant"/>
              <a:ea typeface="Assistant"/>
              <a:cs typeface="Assistant"/>
              <a:sym typeface="Assistant"/>
            </a:endParaRPr>
          </a:p>
        </p:txBody>
      </p:sp>
      <p:sp>
        <p:nvSpPr>
          <p:cNvPr id="356" name="Google Shape;356;p43"/>
          <p:cNvSpPr/>
          <p:nvPr/>
        </p:nvSpPr>
        <p:spPr>
          <a:xfrm>
            <a:off x="74598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#00a18dff</a:t>
            </a:r>
            <a:endParaRPr sz="800" b="1">
              <a:latin typeface="Assistant"/>
              <a:ea typeface="Assistant"/>
              <a:cs typeface="Assistant"/>
              <a:sym typeface="Assistant"/>
            </a:endParaRPr>
          </a:p>
        </p:txBody>
      </p:sp>
      <p:sp>
        <p:nvSpPr>
          <p:cNvPr id="357" name="Google Shape;357;p43"/>
          <p:cNvSpPr/>
          <p:nvPr/>
        </p:nvSpPr>
        <p:spPr>
          <a:xfrm>
            <a:off x="83123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58" name="Google Shape;358;p43"/>
          <p:cNvSpPr/>
          <p:nvPr/>
        </p:nvSpPr>
        <p:spPr>
          <a:xfrm>
            <a:off x="3645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#36636cff</a:t>
            </a:r>
            <a:endParaRPr sz="800" b="1">
              <a:latin typeface="Assistant"/>
              <a:ea typeface="Assistant"/>
              <a:cs typeface="Assistant"/>
              <a:sym typeface="Assistant"/>
            </a:endParaRPr>
          </a:p>
        </p:txBody>
      </p:sp>
      <p:sp>
        <p:nvSpPr>
          <p:cNvPr id="359" name="Google Shape;359;p43"/>
          <p:cNvSpPr/>
          <p:nvPr/>
        </p:nvSpPr>
        <p:spPr>
          <a:xfrm>
            <a:off x="137920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#2397c3ff</a:t>
            </a:r>
            <a:endParaRPr sz="800" b="1">
              <a:latin typeface="Assistant"/>
              <a:ea typeface="Assistant"/>
              <a:cs typeface="Assistant"/>
              <a:sym typeface="Assistant"/>
            </a:endParaRPr>
          </a:p>
        </p:txBody>
      </p:sp>
      <p:sp>
        <p:nvSpPr>
          <p:cNvPr id="360" name="Google Shape;360;p43"/>
          <p:cNvSpPr/>
          <p:nvPr/>
        </p:nvSpPr>
        <p:spPr>
          <a:xfrm>
            <a:off x="239352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61" name="Google Shape;361;p43"/>
          <p:cNvSpPr/>
          <p:nvPr/>
        </p:nvSpPr>
        <p:spPr>
          <a:xfrm>
            <a:off x="34151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#182946ff</a:t>
            </a:r>
            <a:endParaRPr sz="800" b="1">
              <a:latin typeface="Assistant"/>
              <a:ea typeface="Assistant"/>
              <a:cs typeface="Assistant"/>
              <a:sym typeface="Assistant"/>
            </a:endParaRPr>
          </a:p>
        </p:txBody>
      </p:sp>
      <p:sp>
        <p:nvSpPr>
          <p:cNvPr id="362" name="Google Shape;362;p43"/>
          <p:cNvSpPr/>
          <p:nvPr/>
        </p:nvSpPr>
        <p:spPr>
          <a:xfrm>
            <a:off x="44156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#7e2cffff</a:t>
            </a:r>
            <a:endParaRPr sz="800" b="1">
              <a:latin typeface="Assistant"/>
              <a:ea typeface="Assistant"/>
              <a:cs typeface="Assistant"/>
              <a:sym typeface="Assistant"/>
            </a:endParaRPr>
          </a:p>
        </p:txBody>
      </p:sp>
      <p:sp>
        <p:nvSpPr>
          <p:cNvPr id="363" name="Google Shape;363;p43"/>
          <p:cNvSpPr/>
          <p:nvPr/>
        </p:nvSpPr>
        <p:spPr>
          <a:xfrm>
            <a:off x="543735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#52314cff</a:t>
            </a:r>
            <a:endParaRPr sz="800" b="1">
              <a:latin typeface="Assistant"/>
              <a:ea typeface="Assistant"/>
              <a:cs typeface="Assistant"/>
              <a:sym typeface="Assistant"/>
            </a:endParaRPr>
          </a:p>
        </p:txBody>
      </p:sp>
      <p:sp>
        <p:nvSpPr>
          <p:cNvPr id="364" name="Google Shape;364;p43"/>
          <p:cNvSpPr/>
          <p:nvPr/>
        </p:nvSpPr>
        <p:spPr>
          <a:xfrm>
            <a:off x="64519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#7d1b37ff</a:t>
            </a:r>
            <a:endParaRPr sz="800" b="1">
              <a:latin typeface="Assistant"/>
              <a:ea typeface="Assistant"/>
              <a:cs typeface="Assistant"/>
              <a:sym typeface="Assistant"/>
            </a:endParaRPr>
          </a:p>
        </p:txBody>
      </p:sp>
      <p:sp>
        <p:nvSpPr>
          <p:cNvPr id="365" name="Google Shape;365;p43"/>
          <p:cNvSpPr/>
          <p:nvPr/>
        </p:nvSpPr>
        <p:spPr>
          <a:xfrm>
            <a:off x="3645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#009fe3ff</a:t>
            </a:r>
            <a:endParaRPr sz="800" b="1">
              <a:latin typeface="Assistant"/>
              <a:ea typeface="Assistant"/>
              <a:cs typeface="Assistant"/>
              <a:sym typeface="Assistant"/>
            </a:endParaRPr>
          </a:p>
        </p:txBody>
      </p:sp>
      <p:sp>
        <p:nvSpPr>
          <p:cNvPr id="366" name="Google Shape;366;p43"/>
          <p:cNvSpPr/>
          <p:nvPr/>
        </p:nvSpPr>
        <p:spPr>
          <a:xfrm>
            <a:off x="10071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#004987ff</a:t>
            </a:r>
            <a:endParaRPr sz="800" b="1">
              <a:latin typeface="Assistant"/>
              <a:ea typeface="Assistant"/>
              <a:cs typeface="Assistant"/>
              <a:sym typeface="Assistant"/>
            </a:endParaRPr>
          </a:p>
        </p:txBody>
      </p:sp>
      <p:sp>
        <p:nvSpPr>
          <p:cNvPr id="367" name="Google Shape;367;p43"/>
          <p:cNvSpPr/>
          <p:nvPr/>
        </p:nvSpPr>
        <p:spPr>
          <a:xfrm>
            <a:off x="174412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#8c9091ff</a:t>
            </a:r>
            <a:endParaRPr sz="800" b="1">
              <a:latin typeface="Assistant"/>
              <a:ea typeface="Assistant"/>
              <a:cs typeface="Assistant"/>
              <a:sym typeface="Assistant"/>
            </a:endParaRPr>
          </a:p>
        </p:txBody>
      </p:sp>
      <p:sp>
        <p:nvSpPr>
          <p:cNvPr id="368" name="Google Shape;368;p43"/>
          <p:cNvSpPr/>
          <p:nvPr/>
        </p:nvSpPr>
        <p:spPr>
          <a:xfrm>
            <a:off x="2393538"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#717074ff</a:t>
            </a:r>
            <a:endParaRPr sz="800" b="1">
              <a:latin typeface="Assistant"/>
              <a:ea typeface="Assistant"/>
              <a:cs typeface="Assistant"/>
              <a:sym typeface="Assistant"/>
            </a:endParaRPr>
          </a:p>
        </p:txBody>
      </p:sp>
      <p:sp>
        <p:nvSpPr>
          <p:cNvPr id="369" name="Google Shape;369;p43"/>
          <p:cNvSpPr/>
          <p:nvPr/>
        </p:nvSpPr>
        <p:spPr>
          <a:xfrm>
            <a:off x="3450675" y="10692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#ffffffff</a:t>
            </a:r>
            <a:endParaRPr sz="800" b="1">
              <a:latin typeface="Assistant"/>
              <a:ea typeface="Assistant"/>
              <a:cs typeface="Assistant"/>
              <a:sym typeface="Assistant"/>
            </a:endParaRPr>
          </a:p>
        </p:txBody>
      </p:sp>
      <p:sp>
        <p:nvSpPr>
          <p:cNvPr id="370" name="Google Shape;370;p43"/>
          <p:cNvSpPr/>
          <p:nvPr/>
        </p:nvSpPr>
        <p:spPr>
          <a:xfrm>
            <a:off x="3450675" y="1259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#212121ff</a:t>
            </a:r>
            <a:endParaRPr sz="800" b="1">
              <a:latin typeface="Assistant"/>
              <a:ea typeface="Assistant"/>
              <a:cs typeface="Assistant"/>
              <a:sym typeface="Assistant"/>
            </a:endParaRPr>
          </a:p>
        </p:txBody>
      </p:sp>
      <p:sp>
        <p:nvSpPr>
          <p:cNvPr id="371" name="Google Shape;371;p43"/>
          <p:cNvSpPr txBox="1"/>
          <p:nvPr/>
        </p:nvSpPr>
        <p:spPr>
          <a:xfrm>
            <a:off x="8312875" y="2435750"/>
            <a:ext cx="393300" cy="3933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296FED5C-736C-459C-8B5D-64B3A0F4E4D0}"/>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FCD82149-54B2-4E86-AB66-A65C773215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10</a:t>
            </a:fld>
            <a:endParaRPr lang="es-AR"/>
          </a:p>
        </p:txBody>
      </p:sp>
      <p:sp>
        <p:nvSpPr>
          <p:cNvPr id="4" name="Título 3">
            <a:extLst>
              <a:ext uri="{FF2B5EF4-FFF2-40B4-BE49-F238E27FC236}">
                <a16:creationId xmlns:a16="http://schemas.microsoft.com/office/drawing/2014/main" id="{3ED5FFB7-6D53-4AA2-88B2-F63BDB6FF20E}"/>
              </a:ext>
            </a:extLst>
          </p:cNvPr>
          <p:cNvSpPr>
            <a:spLocks noGrp="1"/>
          </p:cNvSpPr>
          <p:nvPr>
            <p:ph type="title"/>
          </p:nvPr>
        </p:nvSpPr>
        <p:spPr/>
        <p:txBody>
          <a:bodyPr/>
          <a:lstStyle/>
          <a:p>
            <a:endParaRPr lang="es-AR"/>
          </a:p>
        </p:txBody>
      </p:sp>
      <p:sp>
        <p:nvSpPr>
          <p:cNvPr id="5" name="Google Shape;519;p53">
            <a:extLst>
              <a:ext uri="{FF2B5EF4-FFF2-40B4-BE49-F238E27FC236}">
                <a16:creationId xmlns:a16="http://schemas.microsoft.com/office/drawing/2014/main" id="{29FD40A4-DEAE-49B4-A61B-2F2249B1BAC7}"/>
              </a:ext>
            </a:extLst>
          </p:cNvPr>
          <p:cNvSpPr txBox="1"/>
          <p:nvPr/>
        </p:nvSpPr>
        <p:spPr>
          <a:xfrm>
            <a:off x="310500" y="1199275"/>
            <a:ext cx="85263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br>
              <a:rPr lang="en" sz="1000">
                <a:solidFill>
                  <a:schemeClr val="dk1"/>
                </a:solidFill>
                <a:highlight>
                  <a:schemeClr val="lt1"/>
                </a:highlight>
                <a:latin typeface="Assistant"/>
                <a:ea typeface="Assistant"/>
                <a:cs typeface="Assistant"/>
                <a:sym typeface="Assistant"/>
              </a:rPr>
            </a:br>
            <a:endParaRPr sz="1000">
              <a:solidFill>
                <a:schemeClr val="dk1"/>
              </a:solidFill>
              <a:highlight>
                <a:srgbClr val="FFFFFF"/>
              </a:highlight>
              <a:latin typeface="Assistant"/>
              <a:ea typeface="Assistant"/>
              <a:cs typeface="Assistant"/>
              <a:sym typeface="Assistant"/>
            </a:endParaRPr>
          </a:p>
        </p:txBody>
      </p:sp>
      <p:graphicFrame>
        <p:nvGraphicFramePr>
          <p:cNvPr id="6" name="Google Shape;520;p53">
            <a:extLst>
              <a:ext uri="{FF2B5EF4-FFF2-40B4-BE49-F238E27FC236}">
                <a16:creationId xmlns:a16="http://schemas.microsoft.com/office/drawing/2014/main" id="{9A77057B-98AB-456B-96A7-A96791AF4556}"/>
              </a:ext>
            </a:extLst>
          </p:cNvPr>
          <p:cNvGraphicFramePr/>
          <p:nvPr/>
        </p:nvGraphicFramePr>
        <p:xfrm>
          <a:off x="313675" y="1970995"/>
          <a:ext cx="8516650" cy="2100925"/>
        </p:xfrm>
        <a:graphic>
          <a:graphicData uri="http://schemas.openxmlformats.org/drawingml/2006/table">
            <a:tbl>
              <a:tblPr>
                <a:noFill/>
                <a:tableStyleId>{B0231E00-E969-4B0F-B258-357D49B6DC86}</a:tableStyleId>
              </a:tblPr>
              <a:tblGrid>
                <a:gridCol w="8516650">
                  <a:extLst>
                    <a:ext uri="{9D8B030D-6E8A-4147-A177-3AD203B41FA5}">
                      <a16:colId xmlns:a16="http://schemas.microsoft.com/office/drawing/2014/main" val="20000"/>
                    </a:ext>
                  </a:extLst>
                </a:gridCol>
              </a:tblGrid>
              <a:tr h="301100">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5086"/>
                      </a:solidFill>
                      <a:prstDash val="solid"/>
                      <a:round/>
                      <a:headEnd type="none" w="sm" len="sm"/>
                      <a:tailEnd type="none" w="sm" len="sm"/>
                    </a:lnL>
                    <a:lnR w="9525" cap="flat" cmpd="sng">
                      <a:solidFill>
                        <a:srgbClr val="005086"/>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005086"/>
                      </a:solidFill>
                      <a:prstDash val="solid"/>
                      <a:round/>
                      <a:headEnd type="none" w="sm" len="sm"/>
                      <a:tailEnd type="none" w="sm" len="sm"/>
                    </a:lnB>
                    <a:solidFill>
                      <a:srgbClr val="005086"/>
                    </a:solidFill>
                  </a:tcPr>
                </a:tc>
                <a:extLst>
                  <a:ext uri="{0D108BD9-81ED-4DB2-BD59-A6C34878D82A}">
                    <a16:rowId xmlns:a16="http://schemas.microsoft.com/office/drawing/2014/main" val="10000"/>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3569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237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4"/>
          <p:cNvPicPr preferRelativeResize="0"/>
          <p:nvPr/>
        </p:nvPicPr>
        <p:blipFill rotWithShape="1">
          <a:blip r:embed="rId3">
            <a:alphaModFix/>
          </a:blip>
          <a:srcRect t="12490" b="12490"/>
          <a:stretch/>
        </p:blipFill>
        <p:spPr>
          <a:xfrm>
            <a:off x="0" y="0"/>
            <a:ext cx="9144000" cy="5143500"/>
          </a:xfrm>
          <a:prstGeom prst="rect">
            <a:avLst/>
          </a:prstGeom>
          <a:noFill/>
          <a:ln>
            <a:noFill/>
          </a:ln>
        </p:spPr>
      </p:pic>
      <p:sp>
        <p:nvSpPr>
          <p:cNvPr id="526" name="Google Shape;526;p54"/>
          <p:cNvSpPr/>
          <p:nvPr/>
        </p:nvSpPr>
        <p:spPr>
          <a:xfrm>
            <a:off x="11175" y="-12575"/>
            <a:ext cx="9144000" cy="5143500"/>
          </a:xfrm>
          <a:prstGeom prst="rect">
            <a:avLst/>
          </a:prstGeom>
          <a:solidFill>
            <a:srgbClr val="000000">
              <a:alpha val="3799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28" name="Google Shape;528;p54"/>
          <p:cNvSpPr txBox="1">
            <a:spLocks noGrp="1"/>
          </p:cNvSpPr>
          <p:nvPr>
            <p:ph type="sldNum" idx="12"/>
          </p:nvPr>
        </p:nvSpPr>
        <p:spPr>
          <a:xfrm>
            <a:off x="192196" y="4643000"/>
            <a:ext cx="437400" cy="39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fld id="{00000000-1234-1234-1234-123412341234}" type="slidenum">
              <a:rPr lang="en" sz="1200">
                <a:solidFill>
                  <a:schemeClr val="lt1"/>
                </a:solidFill>
                <a:latin typeface="Assistant ExtraLight"/>
                <a:ea typeface="Assistant ExtraLight"/>
                <a:cs typeface="Assistant ExtraLight"/>
                <a:sym typeface="Assistant ExtraLight"/>
              </a:rPr>
              <a:t>11</a:t>
            </a:fld>
            <a:endParaRPr sz="1200">
              <a:solidFill>
                <a:schemeClr val="lt1"/>
              </a:solidFill>
              <a:latin typeface="Assistant ExtraLight"/>
              <a:ea typeface="Assistant ExtraLight"/>
              <a:cs typeface="Assistant ExtraLight"/>
              <a:sym typeface="Assistant ExtraLight"/>
            </a:endParaRPr>
          </a:p>
        </p:txBody>
      </p:sp>
      <p:sp>
        <p:nvSpPr>
          <p:cNvPr id="529" name="Google Shape;529;p54"/>
          <p:cNvSpPr txBox="1"/>
          <p:nvPr/>
        </p:nvSpPr>
        <p:spPr>
          <a:xfrm>
            <a:off x="310500" y="3106225"/>
            <a:ext cx="4845600" cy="81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050">
                <a:solidFill>
                  <a:schemeClr val="lt1"/>
                </a:solidFill>
                <a:latin typeface="Assistant ExtraLight"/>
                <a:ea typeface="Assistant ExtraLight"/>
                <a:cs typeface="Assistant ExtraLight"/>
                <a:sym typeface="Assistant ExtraLight"/>
              </a:rPr>
              <a:t>Ut enim ad minim veniam, quis nostrud exercitation ullamco laboris nisi ut aliquip ex ea commodo consequat. </a:t>
            </a:r>
            <a:endParaRPr sz="1800">
              <a:solidFill>
                <a:schemeClr val="lt1"/>
              </a:solidFill>
            </a:endParaRPr>
          </a:p>
        </p:txBody>
      </p:sp>
      <p:pic>
        <p:nvPicPr>
          <p:cNvPr id="530" name="Google Shape;530;p54"/>
          <p:cNvPicPr preferRelativeResize="0"/>
          <p:nvPr/>
        </p:nvPicPr>
        <p:blipFill>
          <a:blip r:embed="rId4">
            <a:alphaModFix/>
          </a:blip>
          <a:stretch>
            <a:fillRect/>
          </a:stretch>
        </p:blipFill>
        <p:spPr>
          <a:xfrm>
            <a:off x="8288000" y="4638670"/>
            <a:ext cx="548700" cy="442701"/>
          </a:xfrm>
          <a:prstGeom prst="rect">
            <a:avLst/>
          </a:prstGeom>
          <a:noFill/>
          <a:ln>
            <a:noFill/>
          </a:ln>
        </p:spPr>
      </p:pic>
      <p:sp>
        <p:nvSpPr>
          <p:cNvPr id="531" name="Google Shape;531;p5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4789606-6A45-4EFE-890C-1C0BBA4E63A7}"/>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6498E18A-0386-4F6B-8A89-AADA8FA639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12</a:t>
            </a:fld>
            <a:endParaRPr lang="es-AR"/>
          </a:p>
        </p:txBody>
      </p:sp>
      <p:sp>
        <p:nvSpPr>
          <p:cNvPr id="4" name="Título 3">
            <a:extLst>
              <a:ext uri="{FF2B5EF4-FFF2-40B4-BE49-F238E27FC236}">
                <a16:creationId xmlns:a16="http://schemas.microsoft.com/office/drawing/2014/main" id="{159B3E7B-41B4-4550-9CA3-85A5ACAFAB46}"/>
              </a:ext>
            </a:extLst>
          </p:cNvPr>
          <p:cNvSpPr>
            <a:spLocks noGrp="1"/>
          </p:cNvSpPr>
          <p:nvPr>
            <p:ph type="title"/>
          </p:nvPr>
        </p:nvSpPr>
        <p:spPr/>
        <p:txBody>
          <a:bodyPr/>
          <a:lstStyle/>
          <a:p>
            <a:endParaRPr lang="es-AR"/>
          </a:p>
        </p:txBody>
      </p:sp>
      <p:sp>
        <p:nvSpPr>
          <p:cNvPr id="5" name="Google Shape;538;p55">
            <a:extLst>
              <a:ext uri="{FF2B5EF4-FFF2-40B4-BE49-F238E27FC236}">
                <a16:creationId xmlns:a16="http://schemas.microsoft.com/office/drawing/2014/main" id="{EF3BE4E4-95CC-4076-B25E-FBADF0B2579E}"/>
              </a:ext>
            </a:extLst>
          </p:cNvPr>
          <p:cNvSpPr txBox="1"/>
          <p:nvPr/>
        </p:nvSpPr>
        <p:spPr>
          <a:xfrm>
            <a:off x="310500" y="1606500"/>
            <a:ext cx="42294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Lorem ipsum dolor sit amet</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b="1" dirty="0">
              <a:solidFill>
                <a:schemeClr val="dk1"/>
              </a:solidFill>
              <a:highlight>
                <a:srgbClr val="FFFFFF"/>
              </a:highlight>
              <a:latin typeface="Assistant"/>
              <a:ea typeface="Assistant"/>
              <a:cs typeface="Assistant"/>
              <a:sym typeface="Assistant"/>
            </a:endParaRPr>
          </a:p>
          <a:p>
            <a:pPr marL="457200" lvl="0" indent="-317500" algn="l" rtl="0">
              <a:spcBef>
                <a:spcPts val="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Consectetur adipiscing elit</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Sed do eiusmod tempor incididunt ut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Labore et dolore magna aliqua.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Ut enim ad minim veniam, quis nostrud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Exercitation ullamco laboris nisi ut aliquip ex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30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Ea commodo consequat. </a:t>
            </a:r>
            <a:endParaRPr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293891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FDBB61A4-1E87-4D19-BD0D-C254A6842470}"/>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CA6EA22F-515D-4C27-B61D-67F4AEE79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13</a:t>
            </a:fld>
            <a:endParaRPr lang="es-AR"/>
          </a:p>
        </p:txBody>
      </p:sp>
      <p:sp>
        <p:nvSpPr>
          <p:cNvPr id="4" name="Título 3">
            <a:extLst>
              <a:ext uri="{FF2B5EF4-FFF2-40B4-BE49-F238E27FC236}">
                <a16:creationId xmlns:a16="http://schemas.microsoft.com/office/drawing/2014/main" id="{60FE6764-F4B4-4422-B40F-EF033ED33F0E}"/>
              </a:ext>
            </a:extLst>
          </p:cNvPr>
          <p:cNvSpPr>
            <a:spLocks noGrp="1"/>
          </p:cNvSpPr>
          <p:nvPr>
            <p:ph type="title"/>
          </p:nvPr>
        </p:nvSpPr>
        <p:spPr/>
        <p:txBody>
          <a:bodyPr/>
          <a:lstStyle/>
          <a:p>
            <a:endParaRPr lang="es-AR"/>
          </a:p>
        </p:txBody>
      </p:sp>
      <p:grpSp>
        <p:nvGrpSpPr>
          <p:cNvPr id="5" name="Google Shape;549;p56">
            <a:extLst>
              <a:ext uri="{FF2B5EF4-FFF2-40B4-BE49-F238E27FC236}">
                <a16:creationId xmlns:a16="http://schemas.microsoft.com/office/drawing/2014/main" id="{B72B18CF-6EB1-4D7F-B713-C43491E6B695}"/>
              </a:ext>
            </a:extLst>
          </p:cNvPr>
          <p:cNvGrpSpPr/>
          <p:nvPr/>
        </p:nvGrpSpPr>
        <p:grpSpPr>
          <a:xfrm>
            <a:off x="301825" y="1697725"/>
            <a:ext cx="1584575" cy="1161100"/>
            <a:chOff x="301825" y="1697725"/>
            <a:chExt cx="1584575" cy="1161100"/>
          </a:xfrm>
        </p:grpSpPr>
        <p:sp>
          <p:nvSpPr>
            <p:cNvPr id="6" name="Google Shape;550;p56">
              <a:extLst>
                <a:ext uri="{FF2B5EF4-FFF2-40B4-BE49-F238E27FC236}">
                  <a16:creationId xmlns:a16="http://schemas.microsoft.com/office/drawing/2014/main" id="{00D0E0C1-1BF5-48F8-AAE5-0B192CFE183A}"/>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7" name="Google Shape;551;p56">
              <a:extLst>
                <a:ext uri="{FF2B5EF4-FFF2-40B4-BE49-F238E27FC236}">
                  <a16:creationId xmlns:a16="http://schemas.microsoft.com/office/drawing/2014/main" id="{288B2ACA-7DEB-4808-AD8C-74DE8C1AAC1D}"/>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8" name="Google Shape;552;p56">
            <a:extLst>
              <a:ext uri="{FF2B5EF4-FFF2-40B4-BE49-F238E27FC236}">
                <a16:creationId xmlns:a16="http://schemas.microsoft.com/office/drawing/2014/main" id="{F9414FAD-002B-46D6-B339-0EAF61896278}"/>
              </a:ext>
            </a:extLst>
          </p:cNvPr>
          <p:cNvPicPr preferRelativeResize="0"/>
          <p:nvPr/>
        </p:nvPicPr>
        <p:blipFill>
          <a:blip r:embed="rId3">
            <a:alphaModFix/>
          </a:blip>
          <a:stretch>
            <a:fillRect/>
          </a:stretch>
        </p:blipFill>
        <p:spPr>
          <a:xfrm>
            <a:off x="299800" y="2651760"/>
            <a:ext cx="207650" cy="207650"/>
          </a:xfrm>
          <a:prstGeom prst="rect">
            <a:avLst/>
          </a:prstGeom>
          <a:noFill/>
          <a:ln>
            <a:noFill/>
          </a:ln>
        </p:spPr>
      </p:pic>
      <p:grpSp>
        <p:nvGrpSpPr>
          <p:cNvPr id="9" name="Google Shape;553;p56">
            <a:extLst>
              <a:ext uri="{FF2B5EF4-FFF2-40B4-BE49-F238E27FC236}">
                <a16:creationId xmlns:a16="http://schemas.microsoft.com/office/drawing/2014/main" id="{812F7026-32BD-44CF-96DC-77D594EAA372}"/>
              </a:ext>
            </a:extLst>
          </p:cNvPr>
          <p:cNvGrpSpPr/>
          <p:nvPr/>
        </p:nvGrpSpPr>
        <p:grpSpPr>
          <a:xfrm>
            <a:off x="2612613" y="1697725"/>
            <a:ext cx="1584575" cy="1161100"/>
            <a:chOff x="301825" y="1697725"/>
            <a:chExt cx="1584575" cy="1161100"/>
          </a:xfrm>
        </p:grpSpPr>
        <p:sp>
          <p:nvSpPr>
            <p:cNvPr id="10" name="Google Shape;554;p56">
              <a:extLst>
                <a:ext uri="{FF2B5EF4-FFF2-40B4-BE49-F238E27FC236}">
                  <a16:creationId xmlns:a16="http://schemas.microsoft.com/office/drawing/2014/main" id="{35FFBF0F-33FE-4568-A28E-0A9ACF80C69E}"/>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1" name="Google Shape;555;p56">
              <a:extLst>
                <a:ext uri="{FF2B5EF4-FFF2-40B4-BE49-F238E27FC236}">
                  <a16:creationId xmlns:a16="http://schemas.microsoft.com/office/drawing/2014/main" id="{55FBC5B5-F169-4B3F-BB95-943A861674D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56;p56">
            <a:extLst>
              <a:ext uri="{FF2B5EF4-FFF2-40B4-BE49-F238E27FC236}">
                <a16:creationId xmlns:a16="http://schemas.microsoft.com/office/drawing/2014/main" id="{4914D5A6-1E3B-40FB-814D-8C2EF5EBCE7B}"/>
              </a:ext>
            </a:extLst>
          </p:cNvPr>
          <p:cNvPicPr preferRelativeResize="0"/>
          <p:nvPr/>
        </p:nvPicPr>
        <p:blipFill>
          <a:blip r:embed="rId3">
            <a:alphaModFix/>
          </a:blip>
          <a:stretch>
            <a:fillRect/>
          </a:stretch>
        </p:blipFill>
        <p:spPr>
          <a:xfrm>
            <a:off x="2610588" y="2651760"/>
            <a:ext cx="207650" cy="207650"/>
          </a:xfrm>
          <a:prstGeom prst="rect">
            <a:avLst/>
          </a:prstGeom>
          <a:noFill/>
          <a:ln>
            <a:noFill/>
          </a:ln>
        </p:spPr>
      </p:pic>
      <p:grpSp>
        <p:nvGrpSpPr>
          <p:cNvPr id="13" name="Google Shape;557;p56">
            <a:extLst>
              <a:ext uri="{FF2B5EF4-FFF2-40B4-BE49-F238E27FC236}">
                <a16:creationId xmlns:a16="http://schemas.microsoft.com/office/drawing/2014/main" id="{8CCBE62A-EF0F-4F48-AB99-4AFEBFE4BCB3}"/>
              </a:ext>
            </a:extLst>
          </p:cNvPr>
          <p:cNvGrpSpPr/>
          <p:nvPr/>
        </p:nvGrpSpPr>
        <p:grpSpPr>
          <a:xfrm>
            <a:off x="4923413" y="1697725"/>
            <a:ext cx="1584575" cy="1161100"/>
            <a:chOff x="301825" y="1697725"/>
            <a:chExt cx="1584575" cy="1161100"/>
          </a:xfrm>
        </p:grpSpPr>
        <p:sp>
          <p:nvSpPr>
            <p:cNvPr id="14" name="Google Shape;558;p56">
              <a:extLst>
                <a:ext uri="{FF2B5EF4-FFF2-40B4-BE49-F238E27FC236}">
                  <a16:creationId xmlns:a16="http://schemas.microsoft.com/office/drawing/2014/main" id="{FFF92984-5F10-499D-9F94-3A3262FF412D}"/>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5" name="Google Shape;559;p56">
              <a:extLst>
                <a:ext uri="{FF2B5EF4-FFF2-40B4-BE49-F238E27FC236}">
                  <a16:creationId xmlns:a16="http://schemas.microsoft.com/office/drawing/2014/main" id="{F0B9A1C5-5D03-4D22-9BDA-C11F43F9FF2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6" name="Google Shape;560;p56">
            <a:extLst>
              <a:ext uri="{FF2B5EF4-FFF2-40B4-BE49-F238E27FC236}">
                <a16:creationId xmlns:a16="http://schemas.microsoft.com/office/drawing/2014/main" id="{6B526F82-A255-4C28-A32C-4BCCDF27A4BC}"/>
              </a:ext>
            </a:extLst>
          </p:cNvPr>
          <p:cNvPicPr preferRelativeResize="0"/>
          <p:nvPr/>
        </p:nvPicPr>
        <p:blipFill>
          <a:blip r:embed="rId3">
            <a:alphaModFix/>
          </a:blip>
          <a:stretch>
            <a:fillRect/>
          </a:stretch>
        </p:blipFill>
        <p:spPr>
          <a:xfrm>
            <a:off x="4921388" y="2651760"/>
            <a:ext cx="207650" cy="207650"/>
          </a:xfrm>
          <a:prstGeom prst="rect">
            <a:avLst/>
          </a:prstGeom>
          <a:noFill/>
          <a:ln>
            <a:noFill/>
          </a:ln>
        </p:spPr>
      </p:pic>
      <p:grpSp>
        <p:nvGrpSpPr>
          <p:cNvPr id="17" name="Google Shape;561;p56">
            <a:extLst>
              <a:ext uri="{FF2B5EF4-FFF2-40B4-BE49-F238E27FC236}">
                <a16:creationId xmlns:a16="http://schemas.microsoft.com/office/drawing/2014/main" id="{85B1A5F8-2205-4D9A-8E26-EBF931BEDAD0}"/>
              </a:ext>
            </a:extLst>
          </p:cNvPr>
          <p:cNvGrpSpPr/>
          <p:nvPr/>
        </p:nvGrpSpPr>
        <p:grpSpPr>
          <a:xfrm>
            <a:off x="7234213" y="1697725"/>
            <a:ext cx="1584575" cy="1161100"/>
            <a:chOff x="301825" y="1697725"/>
            <a:chExt cx="1584575" cy="1161100"/>
          </a:xfrm>
        </p:grpSpPr>
        <p:sp>
          <p:nvSpPr>
            <p:cNvPr id="18" name="Google Shape;562;p56">
              <a:extLst>
                <a:ext uri="{FF2B5EF4-FFF2-40B4-BE49-F238E27FC236}">
                  <a16:creationId xmlns:a16="http://schemas.microsoft.com/office/drawing/2014/main" id="{FE6F84F4-84D4-4E27-8111-AE5963E8399A}"/>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9" name="Google Shape;563;p56">
              <a:extLst>
                <a:ext uri="{FF2B5EF4-FFF2-40B4-BE49-F238E27FC236}">
                  <a16:creationId xmlns:a16="http://schemas.microsoft.com/office/drawing/2014/main" id="{73EE575B-4EE7-47F8-96A3-EB3DEDFED2FD}"/>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0" name="Google Shape;564;p56">
            <a:extLst>
              <a:ext uri="{FF2B5EF4-FFF2-40B4-BE49-F238E27FC236}">
                <a16:creationId xmlns:a16="http://schemas.microsoft.com/office/drawing/2014/main" id="{ADCEF7D5-CAA2-438A-BBB1-CF97568ACFFB}"/>
              </a:ext>
            </a:extLst>
          </p:cNvPr>
          <p:cNvPicPr preferRelativeResize="0"/>
          <p:nvPr/>
        </p:nvPicPr>
        <p:blipFill>
          <a:blip r:embed="rId3">
            <a:alphaModFix/>
          </a:blip>
          <a:stretch>
            <a:fillRect/>
          </a:stretch>
        </p:blipFill>
        <p:spPr>
          <a:xfrm>
            <a:off x="7232188" y="2651760"/>
            <a:ext cx="207650" cy="207650"/>
          </a:xfrm>
          <a:prstGeom prst="rect">
            <a:avLst/>
          </a:prstGeom>
          <a:noFill/>
          <a:ln>
            <a:noFill/>
          </a:ln>
        </p:spPr>
      </p:pic>
      <p:grpSp>
        <p:nvGrpSpPr>
          <p:cNvPr id="21" name="Google Shape;565;p56">
            <a:extLst>
              <a:ext uri="{FF2B5EF4-FFF2-40B4-BE49-F238E27FC236}">
                <a16:creationId xmlns:a16="http://schemas.microsoft.com/office/drawing/2014/main" id="{90A629DE-58D4-4006-9F65-9AF51E6C54D0}"/>
              </a:ext>
            </a:extLst>
          </p:cNvPr>
          <p:cNvGrpSpPr/>
          <p:nvPr/>
        </p:nvGrpSpPr>
        <p:grpSpPr>
          <a:xfrm>
            <a:off x="301825" y="3109250"/>
            <a:ext cx="1584575" cy="1161100"/>
            <a:chOff x="301825" y="1697725"/>
            <a:chExt cx="1584575" cy="1161100"/>
          </a:xfrm>
        </p:grpSpPr>
        <p:sp>
          <p:nvSpPr>
            <p:cNvPr id="22" name="Google Shape;566;p56">
              <a:extLst>
                <a:ext uri="{FF2B5EF4-FFF2-40B4-BE49-F238E27FC236}">
                  <a16:creationId xmlns:a16="http://schemas.microsoft.com/office/drawing/2014/main" id="{6EDBA8E4-1234-4CC1-AC4C-FDF97DF046D0}"/>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3" name="Google Shape;567;p56">
              <a:extLst>
                <a:ext uri="{FF2B5EF4-FFF2-40B4-BE49-F238E27FC236}">
                  <a16:creationId xmlns:a16="http://schemas.microsoft.com/office/drawing/2014/main" id="{DC97BE44-B5C7-4D06-826F-751482F71753}"/>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4" name="Google Shape;568;p56">
            <a:extLst>
              <a:ext uri="{FF2B5EF4-FFF2-40B4-BE49-F238E27FC236}">
                <a16:creationId xmlns:a16="http://schemas.microsoft.com/office/drawing/2014/main" id="{4EF2E27B-A470-4EAD-AF5A-411466B2C982}"/>
              </a:ext>
            </a:extLst>
          </p:cNvPr>
          <p:cNvPicPr preferRelativeResize="0"/>
          <p:nvPr/>
        </p:nvPicPr>
        <p:blipFill>
          <a:blip r:embed="rId3">
            <a:alphaModFix/>
          </a:blip>
          <a:stretch>
            <a:fillRect/>
          </a:stretch>
        </p:blipFill>
        <p:spPr>
          <a:xfrm>
            <a:off x="299800" y="4063285"/>
            <a:ext cx="207650" cy="207650"/>
          </a:xfrm>
          <a:prstGeom prst="rect">
            <a:avLst/>
          </a:prstGeom>
          <a:noFill/>
          <a:ln>
            <a:noFill/>
          </a:ln>
        </p:spPr>
      </p:pic>
      <p:grpSp>
        <p:nvGrpSpPr>
          <p:cNvPr id="25" name="Google Shape;569;p56">
            <a:extLst>
              <a:ext uri="{FF2B5EF4-FFF2-40B4-BE49-F238E27FC236}">
                <a16:creationId xmlns:a16="http://schemas.microsoft.com/office/drawing/2014/main" id="{EE698B52-8FD8-4926-9402-105E18560CFA}"/>
              </a:ext>
            </a:extLst>
          </p:cNvPr>
          <p:cNvGrpSpPr/>
          <p:nvPr/>
        </p:nvGrpSpPr>
        <p:grpSpPr>
          <a:xfrm>
            <a:off x="2612613" y="3109250"/>
            <a:ext cx="1584575" cy="1161100"/>
            <a:chOff x="301825" y="1697725"/>
            <a:chExt cx="1584575" cy="1161100"/>
          </a:xfrm>
        </p:grpSpPr>
        <p:sp>
          <p:nvSpPr>
            <p:cNvPr id="26" name="Google Shape;570;p56">
              <a:extLst>
                <a:ext uri="{FF2B5EF4-FFF2-40B4-BE49-F238E27FC236}">
                  <a16:creationId xmlns:a16="http://schemas.microsoft.com/office/drawing/2014/main" id="{ACC53080-245A-4F01-BBD1-58F0B28BDFF4}"/>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7" name="Google Shape;571;p56">
              <a:extLst>
                <a:ext uri="{FF2B5EF4-FFF2-40B4-BE49-F238E27FC236}">
                  <a16:creationId xmlns:a16="http://schemas.microsoft.com/office/drawing/2014/main" id="{DEB18E3E-A36F-4015-AFE1-330EB71AA36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8" name="Google Shape;572;p56">
            <a:extLst>
              <a:ext uri="{FF2B5EF4-FFF2-40B4-BE49-F238E27FC236}">
                <a16:creationId xmlns:a16="http://schemas.microsoft.com/office/drawing/2014/main" id="{BCE2D5AF-BE46-456A-BE23-AE08B6962176}"/>
              </a:ext>
            </a:extLst>
          </p:cNvPr>
          <p:cNvPicPr preferRelativeResize="0"/>
          <p:nvPr/>
        </p:nvPicPr>
        <p:blipFill>
          <a:blip r:embed="rId3">
            <a:alphaModFix/>
          </a:blip>
          <a:stretch>
            <a:fillRect/>
          </a:stretch>
        </p:blipFill>
        <p:spPr>
          <a:xfrm>
            <a:off x="2610588" y="4063285"/>
            <a:ext cx="207650" cy="207650"/>
          </a:xfrm>
          <a:prstGeom prst="rect">
            <a:avLst/>
          </a:prstGeom>
          <a:noFill/>
          <a:ln>
            <a:noFill/>
          </a:ln>
        </p:spPr>
      </p:pic>
      <p:grpSp>
        <p:nvGrpSpPr>
          <p:cNvPr id="29" name="Google Shape;573;p56">
            <a:extLst>
              <a:ext uri="{FF2B5EF4-FFF2-40B4-BE49-F238E27FC236}">
                <a16:creationId xmlns:a16="http://schemas.microsoft.com/office/drawing/2014/main" id="{4CAF6BF0-104E-4A0E-8E32-A1E56E866918}"/>
              </a:ext>
            </a:extLst>
          </p:cNvPr>
          <p:cNvGrpSpPr/>
          <p:nvPr/>
        </p:nvGrpSpPr>
        <p:grpSpPr>
          <a:xfrm>
            <a:off x="4923413" y="3109250"/>
            <a:ext cx="1584575" cy="1161100"/>
            <a:chOff x="301825" y="1697725"/>
            <a:chExt cx="1584575" cy="1161100"/>
          </a:xfrm>
        </p:grpSpPr>
        <p:sp>
          <p:nvSpPr>
            <p:cNvPr id="30" name="Google Shape;574;p56">
              <a:extLst>
                <a:ext uri="{FF2B5EF4-FFF2-40B4-BE49-F238E27FC236}">
                  <a16:creationId xmlns:a16="http://schemas.microsoft.com/office/drawing/2014/main" id="{0D208516-D895-4012-B9F8-5561492E9393}"/>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1" name="Google Shape;575;p56">
              <a:extLst>
                <a:ext uri="{FF2B5EF4-FFF2-40B4-BE49-F238E27FC236}">
                  <a16:creationId xmlns:a16="http://schemas.microsoft.com/office/drawing/2014/main" id="{6BEFCAF4-D863-4FDC-A0C8-94D1D7EC6F7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576;p56">
            <a:extLst>
              <a:ext uri="{FF2B5EF4-FFF2-40B4-BE49-F238E27FC236}">
                <a16:creationId xmlns:a16="http://schemas.microsoft.com/office/drawing/2014/main" id="{1316EA31-A13C-4172-B03E-5EE42D1297D6}"/>
              </a:ext>
            </a:extLst>
          </p:cNvPr>
          <p:cNvPicPr preferRelativeResize="0"/>
          <p:nvPr/>
        </p:nvPicPr>
        <p:blipFill>
          <a:blip r:embed="rId3">
            <a:alphaModFix/>
          </a:blip>
          <a:stretch>
            <a:fillRect/>
          </a:stretch>
        </p:blipFill>
        <p:spPr>
          <a:xfrm>
            <a:off x="4921388" y="4063285"/>
            <a:ext cx="207650" cy="207650"/>
          </a:xfrm>
          <a:prstGeom prst="rect">
            <a:avLst/>
          </a:prstGeom>
          <a:noFill/>
          <a:ln>
            <a:noFill/>
          </a:ln>
        </p:spPr>
      </p:pic>
      <p:grpSp>
        <p:nvGrpSpPr>
          <p:cNvPr id="33" name="Google Shape;577;p56">
            <a:extLst>
              <a:ext uri="{FF2B5EF4-FFF2-40B4-BE49-F238E27FC236}">
                <a16:creationId xmlns:a16="http://schemas.microsoft.com/office/drawing/2014/main" id="{D5823E2A-013C-4E08-90BA-E60033D0372C}"/>
              </a:ext>
            </a:extLst>
          </p:cNvPr>
          <p:cNvGrpSpPr/>
          <p:nvPr/>
        </p:nvGrpSpPr>
        <p:grpSpPr>
          <a:xfrm>
            <a:off x="7234213" y="3109250"/>
            <a:ext cx="1584575" cy="1161100"/>
            <a:chOff x="301825" y="1697725"/>
            <a:chExt cx="1584575" cy="1161100"/>
          </a:xfrm>
        </p:grpSpPr>
        <p:sp>
          <p:nvSpPr>
            <p:cNvPr id="34" name="Google Shape;578;p56">
              <a:extLst>
                <a:ext uri="{FF2B5EF4-FFF2-40B4-BE49-F238E27FC236}">
                  <a16:creationId xmlns:a16="http://schemas.microsoft.com/office/drawing/2014/main" id="{433CCB4B-198D-4E1B-83C2-0612ADFD4DAE}"/>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5" name="Google Shape;579;p56">
              <a:extLst>
                <a:ext uri="{FF2B5EF4-FFF2-40B4-BE49-F238E27FC236}">
                  <a16:creationId xmlns:a16="http://schemas.microsoft.com/office/drawing/2014/main" id="{13BC26B4-1B4A-44A3-AB55-288452924E7F}"/>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6" name="Google Shape;580;p56">
            <a:extLst>
              <a:ext uri="{FF2B5EF4-FFF2-40B4-BE49-F238E27FC236}">
                <a16:creationId xmlns:a16="http://schemas.microsoft.com/office/drawing/2014/main" id="{320EF01E-83F8-4ED9-8490-27C2F99CC86F}"/>
              </a:ext>
            </a:extLst>
          </p:cNvPr>
          <p:cNvPicPr preferRelativeResize="0"/>
          <p:nvPr/>
        </p:nvPicPr>
        <p:blipFill>
          <a:blip r:embed="rId3">
            <a:alphaModFix/>
          </a:blip>
          <a:stretch>
            <a:fillRect/>
          </a:stretch>
        </p:blipFill>
        <p:spPr>
          <a:xfrm>
            <a:off x="7232188" y="4063285"/>
            <a:ext cx="207650" cy="207650"/>
          </a:xfrm>
          <a:prstGeom prst="rect">
            <a:avLst/>
          </a:prstGeom>
          <a:noFill/>
          <a:ln>
            <a:noFill/>
          </a:ln>
        </p:spPr>
      </p:pic>
    </p:spTree>
    <p:extLst>
      <p:ext uri="{BB962C8B-B14F-4D97-AF65-F5344CB8AC3E}">
        <p14:creationId xmlns:p14="http://schemas.microsoft.com/office/powerpoint/2010/main" val="130162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F762D3FD-4D07-491F-8407-FF68CC255D2B}"/>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4201B49B-7B8B-4D96-959B-E5C28FB134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14</a:t>
            </a:fld>
            <a:endParaRPr lang="es-AR"/>
          </a:p>
        </p:txBody>
      </p:sp>
      <p:sp>
        <p:nvSpPr>
          <p:cNvPr id="4" name="Título 3">
            <a:extLst>
              <a:ext uri="{FF2B5EF4-FFF2-40B4-BE49-F238E27FC236}">
                <a16:creationId xmlns:a16="http://schemas.microsoft.com/office/drawing/2014/main" id="{6C4F1122-D2AA-4785-AE4F-0B6BA7416B14}"/>
              </a:ext>
            </a:extLst>
          </p:cNvPr>
          <p:cNvSpPr>
            <a:spLocks noGrp="1"/>
          </p:cNvSpPr>
          <p:nvPr>
            <p:ph type="title"/>
          </p:nvPr>
        </p:nvSpPr>
        <p:spPr/>
        <p:txBody>
          <a:bodyPr/>
          <a:lstStyle/>
          <a:p>
            <a:endParaRPr lang="es-AR"/>
          </a:p>
        </p:txBody>
      </p:sp>
      <p:grpSp>
        <p:nvGrpSpPr>
          <p:cNvPr id="5" name="Google Shape;589;p57">
            <a:extLst>
              <a:ext uri="{FF2B5EF4-FFF2-40B4-BE49-F238E27FC236}">
                <a16:creationId xmlns:a16="http://schemas.microsoft.com/office/drawing/2014/main" id="{FE12AADC-6E87-4081-A505-804781209313}"/>
              </a:ext>
            </a:extLst>
          </p:cNvPr>
          <p:cNvGrpSpPr/>
          <p:nvPr/>
        </p:nvGrpSpPr>
        <p:grpSpPr>
          <a:xfrm>
            <a:off x="307425" y="1697725"/>
            <a:ext cx="2434100" cy="704200"/>
            <a:chOff x="307425" y="1697725"/>
            <a:chExt cx="2434100" cy="704200"/>
          </a:xfrm>
        </p:grpSpPr>
        <p:grpSp>
          <p:nvGrpSpPr>
            <p:cNvPr id="6" name="Google Shape;590;p57">
              <a:extLst>
                <a:ext uri="{FF2B5EF4-FFF2-40B4-BE49-F238E27FC236}">
                  <a16:creationId xmlns:a16="http://schemas.microsoft.com/office/drawing/2014/main" id="{4BA3FE33-F2BC-4DA1-B6E1-BF3399B1EC26}"/>
                </a:ext>
              </a:extLst>
            </p:cNvPr>
            <p:cNvGrpSpPr/>
            <p:nvPr/>
          </p:nvGrpSpPr>
          <p:grpSpPr>
            <a:xfrm>
              <a:off x="1156950" y="1697725"/>
              <a:ext cx="1584575" cy="704200"/>
              <a:chOff x="301825" y="1697725"/>
              <a:chExt cx="1584575" cy="704200"/>
            </a:xfrm>
          </p:grpSpPr>
          <p:sp>
            <p:nvSpPr>
              <p:cNvPr id="8" name="Google Shape;591;p57">
                <a:extLst>
                  <a:ext uri="{FF2B5EF4-FFF2-40B4-BE49-F238E27FC236}">
                    <a16:creationId xmlns:a16="http://schemas.microsoft.com/office/drawing/2014/main" id="{4931B5FC-3092-4210-8307-8CF29294DBCB}"/>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9" name="Google Shape;592;p57">
                <a:extLst>
                  <a:ext uri="{FF2B5EF4-FFF2-40B4-BE49-F238E27FC236}">
                    <a16:creationId xmlns:a16="http://schemas.microsoft.com/office/drawing/2014/main" id="{E092019A-7C9D-4BB7-ADAD-AC0F14DDE50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7" name="Google Shape;593;p57">
              <a:extLst>
                <a:ext uri="{FF2B5EF4-FFF2-40B4-BE49-F238E27FC236}">
                  <a16:creationId xmlns:a16="http://schemas.microsoft.com/office/drawing/2014/main" id="{96B12072-6DE6-44E6-AD89-DAA3C2B5EF26}"/>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10" name="Google Shape;594;p57">
            <a:extLst>
              <a:ext uri="{FF2B5EF4-FFF2-40B4-BE49-F238E27FC236}">
                <a16:creationId xmlns:a16="http://schemas.microsoft.com/office/drawing/2014/main" id="{756A551F-7674-43D6-8DA6-2CBCB8E0EF33}"/>
              </a:ext>
            </a:extLst>
          </p:cNvPr>
          <p:cNvGrpSpPr/>
          <p:nvPr/>
        </p:nvGrpSpPr>
        <p:grpSpPr>
          <a:xfrm>
            <a:off x="3355013" y="1697725"/>
            <a:ext cx="2434100" cy="704200"/>
            <a:chOff x="3099250" y="1697725"/>
            <a:chExt cx="2434100" cy="704200"/>
          </a:xfrm>
        </p:grpSpPr>
        <p:grpSp>
          <p:nvGrpSpPr>
            <p:cNvPr id="11" name="Google Shape;595;p57">
              <a:extLst>
                <a:ext uri="{FF2B5EF4-FFF2-40B4-BE49-F238E27FC236}">
                  <a16:creationId xmlns:a16="http://schemas.microsoft.com/office/drawing/2014/main" id="{3BD86F1E-611B-4332-A2E1-3B4B3ADB3A26}"/>
                </a:ext>
              </a:extLst>
            </p:cNvPr>
            <p:cNvGrpSpPr/>
            <p:nvPr/>
          </p:nvGrpSpPr>
          <p:grpSpPr>
            <a:xfrm>
              <a:off x="3948775" y="1697725"/>
              <a:ext cx="1584575" cy="704200"/>
              <a:chOff x="301825" y="1697725"/>
              <a:chExt cx="1584575" cy="704200"/>
            </a:xfrm>
          </p:grpSpPr>
          <p:sp>
            <p:nvSpPr>
              <p:cNvPr id="13" name="Google Shape;596;p57">
                <a:extLst>
                  <a:ext uri="{FF2B5EF4-FFF2-40B4-BE49-F238E27FC236}">
                    <a16:creationId xmlns:a16="http://schemas.microsoft.com/office/drawing/2014/main" id="{CF70D0D6-393D-40E7-81B0-DF244F8D0A3B}"/>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4" name="Google Shape;597;p57">
                <a:extLst>
                  <a:ext uri="{FF2B5EF4-FFF2-40B4-BE49-F238E27FC236}">
                    <a16:creationId xmlns:a16="http://schemas.microsoft.com/office/drawing/2014/main" id="{54026A5D-1022-4BCF-A4D3-B652D51F5126}"/>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98;p57">
              <a:extLst>
                <a:ext uri="{FF2B5EF4-FFF2-40B4-BE49-F238E27FC236}">
                  <a16:creationId xmlns:a16="http://schemas.microsoft.com/office/drawing/2014/main" id="{7BFA531D-EC83-4908-B307-567073E8ECAA}"/>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15" name="Google Shape;599;p57">
            <a:extLst>
              <a:ext uri="{FF2B5EF4-FFF2-40B4-BE49-F238E27FC236}">
                <a16:creationId xmlns:a16="http://schemas.microsoft.com/office/drawing/2014/main" id="{CE47B923-7A3C-4CB3-A9E2-1A59C206566F}"/>
              </a:ext>
            </a:extLst>
          </p:cNvPr>
          <p:cNvGrpSpPr/>
          <p:nvPr/>
        </p:nvGrpSpPr>
        <p:grpSpPr>
          <a:xfrm>
            <a:off x="6402600" y="1697725"/>
            <a:ext cx="2434100" cy="704200"/>
            <a:chOff x="3099250" y="1697725"/>
            <a:chExt cx="2434100" cy="704200"/>
          </a:xfrm>
        </p:grpSpPr>
        <p:grpSp>
          <p:nvGrpSpPr>
            <p:cNvPr id="16" name="Google Shape;600;p57">
              <a:extLst>
                <a:ext uri="{FF2B5EF4-FFF2-40B4-BE49-F238E27FC236}">
                  <a16:creationId xmlns:a16="http://schemas.microsoft.com/office/drawing/2014/main" id="{6246E25B-9840-401E-B80D-A8D7212799BB}"/>
                </a:ext>
              </a:extLst>
            </p:cNvPr>
            <p:cNvGrpSpPr/>
            <p:nvPr/>
          </p:nvGrpSpPr>
          <p:grpSpPr>
            <a:xfrm>
              <a:off x="3948775" y="1697725"/>
              <a:ext cx="1584575" cy="704200"/>
              <a:chOff x="301825" y="1697725"/>
              <a:chExt cx="1584575" cy="704200"/>
            </a:xfrm>
          </p:grpSpPr>
          <p:sp>
            <p:nvSpPr>
              <p:cNvPr id="18" name="Google Shape;601;p57">
                <a:extLst>
                  <a:ext uri="{FF2B5EF4-FFF2-40B4-BE49-F238E27FC236}">
                    <a16:creationId xmlns:a16="http://schemas.microsoft.com/office/drawing/2014/main" id="{B5B24EDA-8037-4EC9-9C98-826F5C5B41E0}"/>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9" name="Google Shape;602;p57">
                <a:extLst>
                  <a:ext uri="{FF2B5EF4-FFF2-40B4-BE49-F238E27FC236}">
                    <a16:creationId xmlns:a16="http://schemas.microsoft.com/office/drawing/2014/main" id="{F2687D0B-7AAD-40C4-8DF5-66B8520E81B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7" name="Google Shape;603;p57">
              <a:extLst>
                <a:ext uri="{FF2B5EF4-FFF2-40B4-BE49-F238E27FC236}">
                  <a16:creationId xmlns:a16="http://schemas.microsoft.com/office/drawing/2014/main" id="{2788CAE5-2CA5-4B10-B01C-6B3E1AEF2E7C}"/>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20" name="Google Shape;604;p57">
            <a:extLst>
              <a:ext uri="{FF2B5EF4-FFF2-40B4-BE49-F238E27FC236}">
                <a16:creationId xmlns:a16="http://schemas.microsoft.com/office/drawing/2014/main" id="{2BCF73E1-7F44-481E-99B0-A37928C629B3}"/>
              </a:ext>
            </a:extLst>
          </p:cNvPr>
          <p:cNvGrpSpPr/>
          <p:nvPr/>
        </p:nvGrpSpPr>
        <p:grpSpPr>
          <a:xfrm>
            <a:off x="307425" y="2907250"/>
            <a:ext cx="2434100" cy="704200"/>
            <a:chOff x="307425" y="1697725"/>
            <a:chExt cx="2434100" cy="704200"/>
          </a:xfrm>
        </p:grpSpPr>
        <p:grpSp>
          <p:nvGrpSpPr>
            <p:cNvPr id="21" name="Google Shape;605;p57">
              <a:extLst>
                <a:ext uri="{FF2B5EF4-FFF2-40B4-BE49-F238E27FC236}">
                  <a16:creationId xmlns:a16="http://schemas.microsoft.com/office/drawing/2014/main" id="{A6E86C40-DBC4-4945-A609-9FA35B9E2C79}"/>
                </a:ext>
              </a:extLst>
            </p:cNvPr>
            <p:cNvGrpSpPr/>
            <p:nvPr/>
          </p:nvGrpSpPr>
          <p:grpSpPr>
            <a:xfrm>
              <a:off x="1156950" y="1697725"/>
              <a:ext cx="1584575" cy="704200"/>
              <a:chOff x="301825" y="1697725"/>
              <a:chExt cx="1584575" cy="704200"/>
            </a:xfrm>
          </p:grpSpPr>
          <p:sp>
            <p:nvSpPr>
              <p:cNvPr id="23" name="Google Shape;606;p57">
                <a:extLst>
                  <a:ext uri="{FF2B5EF4-FFF2-40B4-BE49-F238E27FC236}">
                    <a16:creationId xmlns:a16="http://schemas.microsoft.com/office/drawing/2014/main" id="{1117C0E9-520F-4A4B-B399-924A86058CD3}"/>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4" name="Google Shape;607;p57">
                <a:extLst>
                  <a:ext uri="{FF2B5EF4-FFF2-40B4-BE49-F238E27FC236}">
                    <a16:creationId xmlns:a16="http://schemas.microsoft.com/office/drawing/2014/main" id="{180211AE-99FB-455C-BBEC-8559F3F02BA5}"/>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2" name="Google Shape;608;p57">
              <a:extLst>
                <a:ext uri="{FF2B5EF4-FFF2-40B4-BE49-F238E27FC236}">
                  <a16:creationId xmlns:a16="http://schemas.microsoft.com/office/drawing/2014/main" id="{9DFFB97A-008D-4400-B3B9-B1552EFFFB09}"/>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25" name="Google Shape;609;p57">
            <a:extLst>
              <a:ext uri="{FF2B5EF4-FFF2-40B4-BE49-F238E27FC236}">
                <a16:creationId xmlns:a16="http://schemas.microsoft.com/office/drawing/2014/main" id="{54C19E63-399A-4C84-9BC0-7961CF474C1B}"/>
              </a:ext>
            </a:extLst>
          </p:cNvPr>
          <p:cNvGrpSpPr/>
          <p:nvPr/>
        </p:nvGrpSpPr>
        <p:grpSpPr>
          <a:xfrm>
            <a:off x="3355013" y="2907250"/>
            <a:ext cx="2434100" cy="704200"/>
            <a:chOff x="3099250" y="1697725"/>
            <a:chExt cx="2434100" cy="704200"/>
          </a:xfrm>
        </p:grpSpPr>
        <p:grpSp>
          <p:nvGrpSpPr>
            <p:cNvPr id="26" name="Google Shape;610;p57">
              <a:extLst>
                <a:ext uri="{FF2B5EF4-FFF2-40B4-BE49-F238E27FC236}">
                  <a16:creationId xmlns:a16="http://schemas.microsoft.com/office/drawing/2014/main" id="{4F901656-4AED-4C67-A861-9C8134B73120}"/>
                </a:ext>
              </a:extLst>
            </p:cNvPr>
            <p:cNvGrpSpPr/>
            <p:nvPr/>
          </p:nvGrpSpPr>
          <p:grpSpPr>
            <a:xfrm>
              <a:off x="3948775" y="1697725"/>
              <a:ext cx="1584575" cy="704200"/>
              <a:chOff x="301825" y="1697725"/>
              <a:chExt cx="1584575" cy="704200"/>
            </a:xfrm>
          </p:grpSpPr>
          <p:sp>
            <p:nvSpPr>
              <p:cNvPr id="28" name="Google Shape;611;p57">
                <a:extLst>
                  <a:ext uri="{FF2B5EF4-FFF2-40B4-BE49-F238E27FC236}">
                    <a16:creationId xmlns:a16="http://schemas.microsoft.com/office/drawing/2014/main" id="{32C7C39B-00D9-431B-ABAD-8F04759589C5}"/>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9" name="Google Shape;612;p57">
                <a:extLst>
                  <a:ext uri="{FF2B5EF4-FFF2-40B4-BE49-F238E27FC236}">
                    <a16:creationId xmlns:a16="http://schemas.microsoft.com/office/drawing/2014/main" id="{29267654-C01F-428F-B32B-8DD3B0C728F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7" name="Google Shape;613;p57">
              <a:extLst>
                <a:ext uri="{FF2B5EF4-FFF2-40B4-BE49-F238E27FC236}">
                  <a16:creationId xmlns:a16="http://schemas.microsoft.com/office/drawing/2014/main" id="{0FC31BAB-0861-431D-8C0A-8AAE5852B3A7}"/>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30" name="Google Shape;614;p57">
            <a:extLst>
              <a:ext uri="{FF2B5EF4-FFF2-40B4-BE49-F238E27FC236}">
                <a16:creationId xmlns:a16="http://schemas.microsoft.com/office/drawing/2014/main" id="{CD801F4C-7F46-422A-9841-4A4D2EC9E49C}"/>
              </a:ext>
            </a:extLst>
          </p:cNvPr>
          <p:cNvGrpSpPr/>
          <p:nvPr/>
        </p:nvGrpSpPr>
        <p:grpSpPr>
          <a:xfrm>
            <a:off x="6402600" y="2907250"/>
            <a:ext cx="2434100" cy="704200"/>
            <a:chOff x="3099250" y="1697725"/>
            <a:chExt cx="2434100" cy="704200"/>
          </a:xfrm>
        </p:grpSpPr>
        <p:grpSp>
          <p:nvGrpSpPr>
            <p:cNvPr id="31" name="Google Shape;615;p57">
              <a:extLst>
                <a:ext uri="{FF2B5EF4-FFF2-40B4-BE49-F238E27FC236}">
                  <a16:creationId xmlns:a16="http://schemas.microsoft.com/office/drawing/2014/main" id="{2FBDD7EA-4CE0-40BB-A76D-0412D34B0AE4}"/>
                </a:ext>
              </a:extLst>
            </p:cNvPr>
            <p:cNvGrpSpPr/>
            <p:nvPr/>
          </p:nvGrpSpPr>
          <p:grpSpPr>
            <a:xfrm>
              <a:off x="3948775" y="1697725"/>
              <a:ext cx="1584575" cy="704200"/>
              <a:chOff x="301825" y="1697725"/>
              <a:chExt cx="1584575" cy="704200"/>
            </a:xfrm>
          </p:grpSpPr>
          <p:sp>
            <p:nvSpPr>
              <p:cNvPr id="33" name="Google Shape;616;p57">
                <a:extLst>
                  <a:ext uri="{FF2B5EF4-FFF2-40B4-BE49-F238E27FC236}">
                    <a16:creationId xmlns:a16="http://schemas.microsoft.com/office/drawing/2014/main" id="{B4AE58ED-0C13-4B2E-8FB0-1D4BFADC4281}"/>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34" name="Google Shape;617;p57">
                <a:extLst>
                  <a:ext uri="{FF2B5EF4-FFF2-40B4-BE49-F238E27FC236}">
                    <a16:creationId xmlns:a16="http://schemas.microsoft.com/office/drawing/2014/main" id="{B2CF1755-CB43-4E7F-AD85-EA7B381F027E}"/>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618;p57">
              <a:extLst>
                <a:ext uri="{FF2B5EF4-FFF2-40B4-BE49-F238E27FC236}">
                  <a16:creationId xmlns:a16="http://schemas.microsoft.com/office/drawing/2014/main" id="{82DF3730-D231-45D2-BF44-10A17D912BB1}"/>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spTree>
    <p:extLst>
      <p:ext uri="{BB962C8B-B14F-4D97-AF65-F5344CB8AC3E}">
        <p14:creationId xmlns:p14="http://schemas.microsoft.com/office/powerpoint/2010/main" val="271634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8"/>
          <p:cNvSpPr txBox="1"/>
          <p:nvPr/>
        </p:nvSpPr>
        <p:spPr>
          <a:xfrm>
            <a:off x="1895450" y="207915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a:solidFill>
                  <a:schemeClr val="lt1"/>
                </a:solidFill>
                <a:latin typeface="Assistant ExtraLight"/>
                <a:ea typeface="Assistant ExtraLight"/>
                <a:cs typeface="Assistant ExtraLight"/>
                <a:sym typeface="Assistant ExtraLight"/>
              </a:rPr>
              <a:t>¿Preguntas?</a:t>
            </a:r>
            <a:endParaRPr sz="6500" b="1">
              <a:solidFill>
                <a:schemeClr val="lt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9"/>
          <p:cNvSpPr txBox="1"/>
          <p:nvPr/>
        </p:nvSpPr>
        <p:spPr>
          <a:xfrm>
            <a:off x="1895450" y="175220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b="1">
                <a:solidFill>
                  <a:schemeClr val="lt1"/>
                </a:solidFill>
                <a:latin typeface="Assistant"/>
                <a:ea typeface="Assistant"/>
                <a:cs typeface="Assistant"/>
                <a:sym typeface="Assistant"/>
              </a:rPr>
              <a:t>¡</a:t>
            </a:r>
            <a:r>
              <a:rPr lang="en" sz="6500">
                <a:solidFill>
                  <a:schemeClr val="lt1"/>
                </a:solidFill>
                <a:latin typeface="Assistant ExtraLight"/>
                <a:ea typeface="Assistant ExtraLight"/>
                <a:cs typeface="Assistant ExtraLight"/>
                <a:sym typeface="Assistant ExtraLight"/>
              </a:rPr>
              <a:t>Gracias</a:t>
            </a:r>
            <a:r>
              <a:rPr lang="en" sz="6500" b="1">
                <a:solidFill>
                  <a:schemeClr val="lt1"/>
                </a:solidFill>
                <a:latin typeface="Assistant"/>
                <a:ea typeface="Assistant"/>
                <a:cs typeface="Assistant"/>
                <a:sym typeface="Assistant"/>
              </a:rPr>
              <a:t>!</a:t>
            </a:r>
            <a:endParaRPr sz="6500" b="1">
              <a:solidFill>
                <a:schemeClr val="lt1"/>
              </a:solidFill>
              <a:latin typeface="Assistant"/>
              <a:ea typeface="Assistant"/>
              <a:cs typeface="Assistant"/>
              <a:sym typeface="Assistant"/>
            </a:endParaRPr>
          </a:p>
        </p:txBody>
      </p:sp>
      <p:sp>
        <p:nvSpPr>
          <p:cNvPr id="629" name="Google Shape;629;p59"/>
          <p:cNvSpPr/>
          <p:nvPr/>
        </p:nvSpPr>
        <p:spPr>
          <a:xfrm>
            <a:off x="125" y="3219075"/>
            <a:ext cx="9144000" cy="133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59"/>
          <p:cNvPicPr preferRelativeResize="0"/>
          <p:nvPr/>
        </p:nvPicPr>
        <p:blipFill rotWithShape="1">
          <a:blip r:embed="rId3">
            <a:alphaModFix/>
          </a:blip>
          <a:srcRect t="15235" b="21887"/>
          <a:stretch/>
        </p:blipFill>
        <p:spPr>
          <a:xfrm>
            <a:off x="3730975" y="3395775"/>
            <a:ext cx="1566949" cy="985201"/>
          </a:xfrm>
          <a:prstGeom prst="rect">
            <a:avLst/>
          </a:prstGeom>
          <a:noFill/>
          <a:ln>
            <a:noFill/>
          </a:ln>
        </p:spPr>
      </p:pic>
      <p:grpSp>
        <p:nvGrpSpPr>
          <p:cNvPr id="631" name="Google Shape;631;p59"/>
          <p:cNvGrpSpPr/>
          <p:nvPr/>
        </p:nvGrpSpPr>
        <p:grpSpPr>
          <a:xfrm>
            <a:off x="2204013" y="4724950"/>
            <a:ext cx="1132738" cy="251400"/>
            <a:chOff x="1333825" y="3134675"/>
            <a:chExt cx="1132738" cy="251400"/>
          </a:xfrm>
        </p:grpSpPr>
        <p:pic>
          <p:nvPicPr>
            <p:cNvPr id="632" name="Google Shape;632;p59"/>
            <p:cNvPicPr preferRelativeResize="0"/>
            <p:nvPr/>
          </p:nvPicPr>
          <p:blipFill>
            <a:blip r:embed="rId4">
              <a:alphaModFix/>
            </a:blip>
            <a:stretch>
              <a:fillRect/>
            </a:stretch>
          </p:blipFill>
          <p:spPr>
            <a:xfrm>
              <a:off x="1333825" y="3141300"/>
              <a:ext cx="238125" cy="238125"/>
            </a:xfrm>
            <a:prstGeom prst="rect">
              <a:avLst/>
            </a:prstGeom>
            <a:noFill/>
            <a:ln>
              <a:noFill/>
            </a:ln>
          </p:spPr>
        </p:pic>
        <p:sp>
          <p:nvSpPr>
            <p:cNvPr id="633" name="Google Shape;633;p59"/>
            <p:cNvSpPr/>
            <p:nvPr/>
          </p:nvSpPr>
          <p:spPr>
            <a:xfrm>
              <a:off x="1571963" y="3134675"/>
              <a:ext cx="8946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@RedADIMRA</a:t>
              </a:r>
              <a:endParaRPr sz="900" b="1">
                <a:solidFill>
                  <a:schemeClr val="lt1"/>
                </a:solidFill>
                <a:latin typeface="Source Sans Pro"/>
                <a:ea typeface="Source Sans Pro"/>
                <a:cs typeface="Source Sans Pro"/>
                <a:sym typeface="Source Sans Pro"/>
              </a:endParaRPr>
            </a:p>
          </p:txBody>
        </p:sp>
      </p:grpSp>
      <p:grpSp>
        <p:nvGrpSpPr>
          <p:cNvPr id="634" name="Google Shape;634;p59"/>
          <p:cNvGrpSpPr/>
          <p:nvPr/>
        </p:nvGrpSpPr>
        <p:grpSpPr>
          <a:xfrm>
            <a:off x="3649940" y="4724950"/>
            <a:ext cx="853414" cy="251400"/>
            <a:chOff x="3233450" y="3134675"/>
            <a:chExt cx="853414" cy="251400"/>
          </a:xfrm>
        </p:grpSpPr>
        <p:pic>
          <p:nvPicPr>
            <p:cNvPr id="635" name="Google Shape;635;p59"/>
            <p:cNvPicPr preferRelativeResize="0"/>
            <p:nvPr/>
          </p:nvPicPr>
          <p:blipFill>
            <a:blip r:embed="rId5">
              <a:alphaModFix/>
            </a:blip>
            <a:stretch>
              <a:fillRect/>
            </a:stretch>
          </p:blipFill>
          <p:spPr>
            <a:xfrm>
              <a:off x="3233450" y="3141300"/>
              <a:ext cx="238125" cy="238125"/>
            </a:xfrm>
            <a:prstGeom prst="rect">
              <a:avLst/>
            </a:prstGeom>
            <a:noFill/>
            <a:ln>
              <a:noFill/>
            </a:ln>
          </p:spPr>
        </p:pic>
        <p:sp>
          <p:nvSpPr>
            <p:cNvPr id="636" name="Google Shape;636;p59"/>
            <p:cNvSpPr/>
            <p:nvPr/>
          </p:nvSpPr>
          <p:spPr>
            <a:xfrm>
              <a:off x="3471564" y="3134675"/>
              <a:ext cx="6153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a:t>
              </a:r>
              <a:endParaRPr sz="900" b="1">
                <a:solidFill>
                  <a:schemeClr val="lt1"/>
                </a:solidFill>
                <a:latin typeface="Source Sans Pro"/>
                <a:ea typeface="Source Sans Pro"/>
                <a:cs typeface="Source Sans Pro"/>
                <a:sym typeface="Source Sans Pro"/>
              </a:endParaRPr>
            </a:p>
          </p:txBody>
        </p:sp>
      </p:grpSp>
      <p:grpSp>
        <p:nvGrpSpPr>
          <p:cNvPr id="637" name="Google Shape;637;p59"/>
          <p:cNvGrpSpPr/>
          <p:nvPr/>
        </p:nvGrpSpPr>
        <p:grpSpPr>
          <a:xfrm>
            <a:off x="4816543" y="4724950"/>
            <a:ext cx="1286629" cy="251400"/>
            <a:chOff x="5355600" y="3134675"/>
            <a:chExt cx="1286629" cy="251400"/>
          </a:xfrm>
        </p:grpSpPr>
        <p:pic>
          <p:nvPicPr>
            <p:cNvPr id="638" name="Google Shape;638;p59"/>
            <p:cNvPicPr preferRelativeResize="0"/>
            <p:nvPr/>
          </p:nvPicPr>
          <p:blipFill>
            <a:blip r:embed="rId6">
              <a:alphaModFix/>
            </a:blip>
            <a:stretch>
              <a:fillRect/>
            </a:stretch>
          </p:blipFill>
          <p:spPr>
            <a:xfrm>
              <a:off x="5355600" y="3141300"/>
              <a:ext cx="238125" cy="238125"/>
            </a:xfrm>
            <a:prstGeom prst="rect">
              <a:avLst/>
            </a:prstGeom>
            <a:noFill/>
            <a:ln>
              <a:noFill/>
            </a:ln>
          </p:spPr>
        </p:pic>
        <p:sp>
          <p:nvSpPr>
            <p:cNvPr id="639" name="Google Shape;639;p59"/>
            <p:cNvSpPr/>
            <p:nvPr/>
          </p:nvSpPr>
          <p:spPr>
            <a:xfrm>
              <a:off x="5593729" y="3134675"/>
              <a:ext cx="10485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 #oficial</a:t>
              </a:r>
              <a:endParaRPr sz="900" b="1">
                <a:solidFill>
                  <a:schemeClr val="lt1"/>
                </a:solidFill>
                <a:latin typeface="Source Sans Pro"/>
                <a:ea typeface="Source Sans Pro"/>
                <a:cs typeface="Source Sans Pro"/>
                <a:sym typeface="Source Sans Pro"/>
              </a:endParaRPr>
            </a:p>
          </p:txBody>
        </p:sp>
      </p:grpSp>
      <p:grpSp>
        <p:nvGrpSpPr>
          <p:cNvPr id="640" name="Google Shape;640;p59"/>
          <p:cNvGrpSpPr/>
          <p:nvPr/>
        </p:nvGrpSpPr>
        <p:grpSpPr>
          <a:xfrm>
            <a:off x="6416362" y="4724950"/>
            <a:ext cx="964339" cy="251405"/>
            <a:chOff x="162375" y="4724950"/>
            <a:chExt cx="964339" cy="251405"/>
          </a:xfrm>
        </p:grpSpPr>
        <p:sp>
          <p:nvSpPr>
            <p:cNvPr id="641" name="Google Shape;641;p59"/>
            <p:cNvSpPr/>
            <p:nvPr/>
          </p:nvSpPr>
          <p:spPr>
            <a:xfrm>
              <a:off x="371014" y="4724950"/>
              <a:ext cx="7557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t>
              </a:r>
              <a:r>
                <a:rPr lang="en" sz="900" b="1">
                  <a:solidFill>
                    <a:schemeClr val="lt1"/>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ADIMRA</a:t>
              </a:r>
              <a:endParaRPr sz="900" b="1">
                <a:solidFill>
                  <a:schemeClr val="lt1"/>
                </a:solidFill>
                <a:latin typeface="Source Sans Pro"/>
                <a:ea typeface="Source Sans Pro"/>
                <a:cs typeface="Source Sans Pro"/>
                <a:sym typeface="Source Sans Pro"/>
              </a:endParaRPr>
            </a:p>
          </p:txBody>
        </p:sp>
        <p:pic>
          <p:nvPicPr>
            <p:cNvPr id="642" name="Google Shape;642;p59"/>
            <p:cNvPicPr preferRelativeResize="0"/>
            <p:nvPr/>
          </p:nvPicPr>
          <p:blipFill>
            <a:blip r:embed="rId8">
              <a:alphaModFix/>
            </a:blip>
            <a:stretch>
              <a:fillRect/>
            </a:stretch>
          </p:blipFill>
          <p:spPr>
            <a:xfrm>
              <a:off x="162375" y="4724955"/>
              <a:ext cx="251400" cy="2514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64B5ECB-E808-4F7B-ACA5-856794E351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2</a:t>
            </a:fld>
            <a:endParaRPr lang="es-AR"/>
          </a:p>
        </p:txBody>
      </p:sp>
      <p:sp>
        <p:nvSpPr>
          <p:cNvPr id="3" name="Título 2">
            <a:extLst>
              <a:ext uri="{FF2B5EF4-FFF2-40B4-BE49-F238E27FC236}">
                <a16:creationId xmlns:a16="http://schemas.microsoft.com/office/drawing/2014/main" id="{F2B2E5BB-E87B-4BFF-B7F5-CD7DA4290D63}"/>
              </a:ext>
            </a:extLst>
          </p:cNvPr>
          <p:cNvSpPr>
            <a:spLocks noGrp="1"/>
          </p:cNvSpPr>
          <p:nvPr>
            <p:ph type="title"/>
          </p:nvPr>
        </p:nvSpPr>
        <p:spPr/>
        <p:txBody>
          <a:bodyPr/>
          <a:lstStyle/>
          <a:p>
            <a:endParaRPr lang="es-AR"/>
          </a:p>
        </p:txBody>
      </p:sp>
      <p:sp>
        <p:nvSpPr>
          <p:cNvPr id="4" name="Google Shape;380;p44">
            <a:extLst>
              <a:ext uri="{FF2B5EF4-FFF2-40B4-BE49-F238E27FC236}">
                <a16:creationId xmlns:a16="http://schemas.microsoft.com/office/drawing/2014/main" id="{9628DE8B-33B5-4279-8131-C44B9FDE6C79}"/>
              </a:ext>
            </a:extLst>
          </p:cNvPr>
          <p:cNvSpPr/>
          <p:nvPr/>
        </p:nvSpPr>
        <p:spPr>
          <a:xfrm>
            <a:off x="2615775" y="4024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FFFFFF"/>
                </a:solidFill>
                <a:latin typeface="Assistant"/>
                <a:ea typeface="Assistant"/>
                <a:cs typeface="Assistant"/>
                <a:sym typeface="Assistant"/>
              </a:rPr>
              <a:t>Nombre Apellido</a:t>
            </a:r>
            <a:endParaRPr sz="1600" b="1">
              <a:solidFill>
                <a:srgbClr val="FFFFFF"/>
              </a:solidFill>
              <a:latin typeface="Assistant"/>
              <a:ea typeface="Assistant"/>
              <a:cs typeface="Assistant"/>
              <a:sym typeface="Assistant"/>
            </a:endParaRPr>
          </a:p>
        </p:txBody>
      </p:sp>
      <p:sp>
        <p:nvSpPr>
          <p:cNvPr id="5" name="Google Shape;381;p44">
            <a:extLst>
              <a:ext uri="{FF2B5EF4-FFF2-40B4-BE49-F238E27FC236}">
                <a16:creationId xmlns:a16="http://schemas.microsoft.com/office/drawing/2014/main" id="{36A1FB9C-B325-478F-BEAA-2763F9726D81}"/>
              </a:ext>
            </a:extLst>
          </p:cNvPr>
          <p:cNvSpPr/>
          <p:nvPr/>
        </p:nvSpPr>
        <p:spPr>
          <a:xfrm>
            <a:off x="29434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ssistant"/>
                <a:ea typeface="Assistant"/>
                <a:cs typeface="Assistant"/>
                <a:sym typeface="Assistant"/>
              </a:rPr>
              <a:t>@usuariodetw</a:t>
            </a:r>
            <a:endParaRPr>
              <a:solidFill>
                <a:srgbClr val="FFFFFF"/>
              </a:solidFill>
              <a:latin typeface="Assistant"/>
              <a:ea typeface="Assistant"/>
              <a:cs typeface="Assistant"/>
              <a:sym typeface="Assistant"/>
            </a:endParaRPr>
          </a:p>
        </p:txBody>
      </p:sp>
      <p:pic>
        <p:nvPicPr>
          <p:cNvPr id="6" name="Google Shape;382;p44">
            <a:extLst>
              <a:ext uri="{FF2B5EF4-FFF2-40B4-BE49-F238E27FC236}">
                <a16:creationId xmlns:a16="http://schemas.microsoft.com/office/drawing/2014/main" id="{9B1D0AE5-1CCA-4665-A103-441C1D53C23E}"/>
              </a:ext>
            </a:extLst>
          </p:cNvPr>
          <p:cNvPicPr preferRelativeResize="0"/>
          <p:nvPr/>
        </p:nvPicPr>
        <p:blipFill>
          <a:blip r:embed="rId2">
            <a:alphaModFix/>
          </a:blip>
          <a:stretch>
            <a:fillRect/>
          </a:stretch>
        </p:blipFill>
        <p:spPr>
          <a:xfrm>
            <a:off x="2705275" y="4445888"/>
            <a:ext cx="238125" cy="238125"/>
          </a:xfrm>
          <a:prstGeom prst="rect">
            <a:avLst/>
          </a:prstGeom>
          <a:noFill/>
          <a:ln>
            <a:noFill/>
          </a:ln>
        </p:spPr>
      </p:pic>
      <p:pic>
        <p:nvPicPr>
          <p:cNvPr id="7" name="Google Shape;383;p44">
            <a:extLst>
              <a:ext uri="{FF2B5EF4-FFF2-40B4-BE49-F238E27FC236}">
                <a16:creationId xmlns:a16="http://schemas.microsoft.com/office/drawing/2014/main" id="{0B733113-78B8-4C92-B834-B8AA506CCB83}"/>
              </a:ext>
            </a:extLst>
          </p:cNvPr>
          <p:cNvPicPr preferRelativeResize="0"/>
          <p:nvPr/>
        </p:nvPicPr>
        <p:blipFill>
          <a:blip r:embed="rId3">
            <a:alphaModFix/>
          </a:blip>
          <a:stretch>
            <a:fillRect/>
          </a:stretch>
        </p:blipFill>
        <p:spPr>
          <a:xfrm>
            <a:off x="4420788" y="4445900"/>
            <a:ext cx="238125" cy="238125"/>
          </a:xfrm>
          <a:prstGeom prst="rect">
            <a:avLst/>
          </a:prstGeom>
          <a:noFill/>
          <a:ln>
            <a:noFill/>
          </a:ln>
        </p:spPr>
      </p:pic>
      <p:sp>
        <p:nvSpPr>
          <p:cNvPr id="8" name="Google Shape;384;p44">
            <a:extLst>
              <a:ext uri="{FF2B5EF4-FFF2-40B4-BE49-F238E27FC236}">
                <a16:creationId xmlns:a16="http://schemas.microsoft.com/office/drawing/2014/main" id="{CFD8E6D1-E96D-4D23-8EA5-17DBD16E0B1E}"/>
              </a:ext>
            </a:extLst>
          </p:cNvPr>
          <p:cNvSpPr/>
          <p:nvPr/>
        </p:nvSpPr>
        <p:spPr>
          <a:xfrm>
            <a:off x="46589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ssistant"/>
                <a:ea typeface="Assistant"/>
                <a:cs typeface="Assistant"/>
                <a:sym typeface="Assistant"/>
              </a:rPr>
              <a:t>usuario@mail.com</a:t>
            </a:r>
            <a:endParaRPr>
              <a:solidFill>
                <a:srgbClr val="FFFFFF"/>
              </a:solidFill>
              <a:latin typeface="Assistant"/>
              <a:ea typeface="Assistant"/>
              <a:cs typeface="Assistant"/>
              <a:sym typeface="Assistant"/>
            </a:endParaRPr>
          </a:p>
        </p:txBody>
      </p:sp>
    </p:spTree>
    <p:extLst>
      <p:ext uri="{BB962C8B-B14F-4D97-AF65-F5344CB8AC3E}">
        <p14:creationId xmlns:p14="http://schemas.microsoft.com/office/powerpoint/2010/main" val="354763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p:nvPr/>
        </p:nvSpPr>
        <p:spPr>
          <a:xfrm rot="-5400000">
            <a:off x="-810000" y="2943150"/>
            <a:ext cx="2997000" cy="985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6500" b="1">
                <a:solidFill>
                  <a:schemeClr val="lt1"/>
                </a:solidFill>
                <a:latin typeface="Assistant"/>
                <a:ea typeface="Assistant"/>
                <a:cs typeface="Assistant"/>
                <a:sym typeface="Assistant"/>
              </a:rPr>
              <a:t>Agenda</a:t>
            </a:r>
            <a:endParaRPr sz="6500" b="1">
              <a:solidFill>
                <a:schemeClr val="lt1"/>
              </a:solidFill>
              <a:latin typeface="Assistant"/>
              <a:ea typeface="Assistant"/>
              <a:cs typeface="Assistant"/>
              <a:sym typeface="Assistant"/>
            </a:endParaRPr>
          </a:p>
        </p:txBody>
      </p:sp>
      <p:sp>
        <p:nvSpPr>
          <p:cNvPr id="403" name="Google Shape;403;p46"/>
          <p:cNvSpPr txBox="1"/>
          <p:nvPr/>
        </p:nvSpPr>
        <p:spPr>
          <a:xfrm>
            <a:off x="1755000" y="3105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1</a:t>
            </a:r>
            <a:endParaRPr sz="2200">
              <a:solidFill>
                <a:srgbClr val="009FE3"/>
              </a:solidFill>
              <a:latin typeface="Assistant ExtraLight"/>
              <a:ea typeface="Assistant ExtraLight"/>
              <a:cs typeface="Assistant ExtraLight"/>
              <a:sym typeface="Assistant ExtraLight"/>
            </a:endParaRPr>
          </a:p>
        </p:txBody>
      </p:sp>
      <p:sp>
        <p:nvSpPr>
          <p:cNvPr id="404" name="Google Shape;404;p46"/>
          <p:cNvSpPr txBox="1"/>
          <p:nvPr/>
        </p:nvSpPr>
        <p:spPr>
          <a:xfrm>
            <a:off x="2160000" y="3105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5" name="Google Shape;405;p46"/>
          <p:cNvSpPr txBox="1"/>
          <p:nvPr/>
        </p:nvSpPr>
        <p:spPr>
          <a:xfrm>
            <a:off x="1755000" y="8337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2</a:t>
            </a:r>
            <a:endParaRPr sz="2200">
              <a:solidFill>
                <a:srgbClr val="009FE3"/>
              </a:solidFill>
              <a:latin typeface="Assistant ExtraLight"/>
              <a:ea typeface="Assistant ExtraLight"/>
              <a:cs typeface="Assistant ExtraLight"/>
              <a:sym typeface="Assistant ExtraLight"/>
            </a:endParaRPr>
          </a:p>
        </p:txBody>
      </p:sp>
      <p:sp>
        <p:nvSpPr>
          <p:cNvPr id="406" name="Google Shape;406;p46"/>
          <p:cNvSpPr txBox="1"/>
          <p:nvPr/>
        </p:nvSpPr>
        <p:spPr>
          <a:xfrm>
            <a:off x="2160000" y="8337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7" name="Google Shape;407;p46"/>
          <p:cNvSpPr txBox="1"/>
          <p:nvPr/>
        </p:nvSpPr>
        <p:spPr>
          <a:xfrm>
            <a:off x="1755000" y="13569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3</a:t>
            </a:r>
            <a:endParaRPr sz="2200">
              <a:solidFill>
                <a:srgbClr val="009FE3"/>
              </a:solidFill>
              <a:latin typeface="Assistant ExtraLight"/>
              <a:ea typeface="Assistant ExtraLight"/>
              <a:cs typeface="Assistant ExtraLight"/>
              <a:sym typeface="Assistant ExtraLight"/>
            </a:endParaRPr>
          </a:p>
        </p:txBody>
      </p:sp>
      <p:sp>
        <p:nvSpPr>
          <p:cNvPr id="408" name="Google Shape;408;p46"/>
          <p:cNvSpPr txBox="1"/>
          <p:nvPr/>
        </p:nvSpPr>
        <p:spPr>
          <a:xfrm>
            <a:off x="2160000" y="13569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9" name="Google Shape;409;p46"/>
          <p:cNvSpPr txBox="1"/>
          <p:nvPr/>
        </p:nvSpPr>
        <p:spPr>
          <a:xfrm>
            <a:off x="1755000" y="18801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4</a:t>
            </a:r>
            <a:endParaRPr sz="2200">
              <a:solidFill>
                <a:srgbClr val="009FE3"/>
              </a:solidFill>
              <a:latin typeface="Assistant ExtraLight"/>
              <a:ea typeface="Assistant ExtraLight"/>
              <a:cs typeface="Assistant ExtraLight"/>
              <a:sym typeface="Assistant ExtraLight"/>
            </a:endParaRPr>
          </a:p>
        </p:txBody>
      </p:sp>
      <p:sp>
        <p:nvSpPr>
          <p:cNvPr id="410" name="Google Shape;410;p46"/>
          <p:cNvSpPr txBox="1"/>
          <p:nvPr/>
        </p:nvSpPr>
        <p:spPr>
          <a:xfrm>
            <a:off x="2160000" y="18801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11" name="Google Shape;411;p46"/>
          <p:cNvSpPr txBox="1"/>
          <p:nvPr/>
        </p:nvSpPr>
        <p:spPr>
          <a:xfrm>
            <a:off x="1755000" y="24114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5</a:t>
            </a:r>
            <a:endParaRPr sz="2200">
              <a:solidFill>
                <a:srgbClr val="009FE3"/>
              </a:solidFill>
              <a:latin typeface="Assistant ExtraLight"/>
              <a:ea typeface="Assistant ExtraLight"/>
              <a:cs typeface="Assistant ExtraLight"/>
              <a:sym typeface="Assistant ExtraLight"/>
            </a:endParaRPr>
          </a:p>
        </p:txBody>
      </p:sp>
      <p:sp>
        <p:nvSpPr>
          <p:cNvPr id="412" name="Google Shape;412;p46"/>
          <p:cNvSpPr txBox="1"/>
          <p:nvPr/>
        </p:nvSpPr>
        <p:spPr>
          <a:xfrm>
            <a:off x="2160000" y="24114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2C61F6D-FCD7-4E73-83DD-2C3C9CCC1219}"/>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C558B958-DE94-4229-9468-944985C34C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a:t>
            </a:fld>
            <a:endParaRPr lang="es-AR"/>
          </a:p>
        </p:txBody>
      </p:sp>
      <p:sp>
        <p:nvSpPr>
          <p:cNvPr id="4" name="Título 3">
            <a:extLst>
              <a:ext uri="{FF2B5EF4-FFF2-40B4-BE49-F238E27FC236}">
                <a16:creationId xmlns:a16="http://schemas.microsoft.com/office/drawing/2014/main" id="{8E25014D-65CB-4074-ABD7-6D19AFB08999}"/>
              </a:ext>
            </a:extLst>
          </p:cNvPr>
          <p:cNvSpPr>
            <a:spLocks noGrp="1"/>
          </p:cNvSpPr>
          <p:nvPr>
            <p:ph type="title"/>
          </p:nvPr>
        </p:nvSpPr>
        <p:spPr/>
        <p:txBody>
          <a:bodyPr/>
          <a:lstStyle/>
          <a:p>
            <a:endParaRPr lang="es-AR"/>
          </a:p>
        </p:txBody>
      </p:sp>
      <p:sp>
        <p:nvSpPr>
          <p:cNvPr id="5" name="Google Shape;419;p47">
            <a:extLst>
              <a:ext uri="{FF2B5EF4-FFF2-40B4-BE49-F238E27FC236}">
                <a16:creationId xmlns:a16="http://schemas.microsoft.com/office/drawing/2014/main" id="{0465BF19-2F20-4BDE-9A77-D698299FA68F}"/>
              </a:ext>
            </a:extLst>
          </p:cNvPr>
          <p:cNvSpPr txBox="1"/>
          <p:nvPr/>
        </p:nvSpPr>
        <p:spPr>
          <a:xfrm>
            <a:off x="310500" y="1199275"/>
            <a:ext cx="85263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r>
              <a:rPr lang="en" sz="1650" dirty="0">
                <a:solidFill>
                  <a:srgbClr val="009FE3"/>
                </a:solidFill>
                <a:highlight>
                  <a:srgbClr val="FFFFFF"/>
                </a:highlight>
                <a:latin typeface="Assistant ExtraLight"/>
                <a:ea typeface="Assistant ExtraLight"/>
                <a:cs typeface="Assistant ExtraLight"/>
                <a:sym typeface="Assistant ExtraLight"/>
              </a:rPr>
              <a:t>Ut enim ad </a:t>
            </a:r>
            <a:r>
              <a:rPr lang="en" sz="1650" dirty="0">
                <a:solidFill>
                  <a:schemeClr val="dk1"/>
                </a:solidFill>
                <a:highlight>
                  <a:srgbClr val="FFFFFF"/>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Duis aute irure dolor in </a:t>
            </a:r>
            <a:r>
              <a:rPr lang="en" sz="1650" dirty="0">
                <a:solidFill>
                  <a:srgbClr val="009FE3"/>
                </a:solidFill>
                <a:highlight>
                  <a:srgbClr val="FFFFFF"/>
                </a:highlight>
                <a:latin typeface="Assistant ExtraLight"/>
                <a:ea typeface="Assistant ExtraLight"/>
                <a:cs typeface="Assistant ExtraLight"/>
                <a:sym typeface="Assistant ExtraLight"/>
              </a:rPr>
              <a:t>reprehenderit in voluptate velit esse cillum </a:t>
            </a:r>
            <a:r>
              <a:rPr lang="en" sz="1650" dirty="0">
                <a:solidFill>
                  <a:schemeClr val="dk1"/>
                </a:solidFill>
                <a:highlight>
                  <a:srgbClr val="FFFFFF"/>
                </a:highlight>
                <a:latin typeface="Assistant"/>
                <a:ea typeface="Assistant"/>
                <a:cs typeface="Assistant"/>
                <a:sym typeface="Assistant"/>
              </a:rPr>
              <a:t>dolore eu fugiat nulla pariatur. Excepteur sint occaecat cupidatat non proident, sunt in culpa qui officia deserunt mollit anim id est laborum.</a:t>
            </a:r>
            <a:endParaRPr sz="2000" dirty="0">
              <a:latin typeface="Assistant"/>
              <a:ea typeface="Assistant"/>
              <a:cs typeface="Assistant"/>
              <a:sym typeface="Assistant"/>
            </a:endParaRPr>
          </a:p>
        </p:txBody>
      </p:sp>
    </p:spTree>
    <p:extLst>
      <p:ext uri="{BB962C8B-B14F-4D97-AF65-F5344CB8AC3E}">
        <p14:creationId xmlns:p14="http://schemas.microsoft.com/office/powerpoint/2010/main" val="169670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93563E5-F146-4EF9-B672-B4F63BAA699B}"/>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D724D519-C499-45E3-BF0B-AFED9442EF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5</a:t>
            </a:fld>
            <a:endParaRPr lang="es-AR"/>
          </a:p>
        </p:txBody>
      </p:sp>
      <p:sp>
        <p:nvSpPr>
          <p:cNvPr id="4" name="Título 3">
            <a:extLst>
              <a:ext uri="{FF2B5EF4-FFF2-40B4-BE49-F238E27FC236}">
                <a16:creationId xmlns:a16="http://schemas.microsoft.com/office/drawing/2014/main" id="{E580E400-3DF8-4743-A773-1BD531164041}"/>
              </a:ext>
            </a:extLst>
          </p:cNvPr>
          <p:cNvSpPr>
            <a:spLocks noGrp="1"/>
          </p:cNvSpPr>
          <p:nvPr>
            <p:ph type="title"/>
          </p:nvPr>
        </p:nvSpPr>
        <p:spPr/>
        <p:txBody>
          <a:bodyPr/>
          <a:lstStyle/>
          <a:p>
            <a:endParaRPr lang="es-AR"/>
          </a:p>
        </p:txBody>
      </p:sp>
      <p:pic>
        <p:nvPicPr>
          <p:cNvPr id="5" name="Google Shape;429;p48">
            <a:extLst>
              <a:ext uri="{FF2B5EF4-FFF2-40B4-BE49-F238E27FC236}">
                <a16:creationId xmlns:a16="http://schemas.microsoft.com/office/drawing/2014/main" id="{3582B37A-8355-4CE7-A132-DDEA173FEC07}"/>
              </a:ext>
            </a:extLst>
          </p:cNvPr>
          <p:cNvPicPr preferRelativeResize="0"/>
          <p:nvPr/>
        </p:nvPicPr>
        <p:blipFill rotWithShape="1">
          <a:blip r:embed="rId2">
            <a:alphaModFix/>
          </a:blip>
          <a:srcRect l="15619" r="13317" b="695"/>
          <a:stretch/>
        </p:blipFill>
        <p:spPr>
          <a:xfrm>
            <a:off x="4626999" y="106900"/>
            <a:ext cx="4324801" cy="4531324"/>
          </a:xfrm>
          <a:prstGeom prst="rect">
            <a:avLst/>
          </a:prstGeom>
          <a:noFill/>
          <a:ln>
            <a:noFill/>
          </a:ln>
        </p:spPr>
      </p:pic>
      <p:sp>
        <p:nvSpPr>
          <p:cNvPr id="6" name="Google Shape;428;p48">
            <a:extLst>
              <a:ext uri="{FF2B5EF4-FFF2-40B4-BE49-F238E27FC236}">
                <a16:creationId xmlns:a16="http://schemas.microsoft.com/office/drawing/2014/main" id="{E9CC883E-5FA7-4D30-AFE3-90A7943F7405}"/>
              </a:ext>
            </a:extLst>
          </p:cNvPr>
          <p:cNvSpPr txBox="1"/>
          <p:nvPr/>
        </p:nvSpPr>
        <p:spPr>
          <a:xfrm>
            <a:off x="310500" y="1199275"/>
            <a:ext cx="42039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5000" dirty="0">
                <a:solidFill>
                  <a:srgbClr val="009FE3"/>
                </a:solidFill>
                <a:highlight>
                  <a:srgbClr val="FFFFFF"/>
                </a:highlight>
                <a:latin typeface="Assistant ExtraLight"/>
                <a:ea typeface="Assistant ExtraLight"/>
                <a:cs typeface="Assistant ExtraLight"/>
                <a:sym typeface="Assistant ExtraLight"/>
              </a:rPr>
              <a:t>“</a:t>
            </a:r>
            <a:endParaRPr sz="50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1650" dirty="0">
                <a:solidFill>
                  <a:srgbClr val="009FE3"/>
                </a:solidFill>
                <a:highlight>
                  <a:srgbClr val="FFFFFF"/>
                </a:highlight>
                <a:latin typeface="Assistant ExtraLight"/>
                <a:ea typeface="Assistant ExtraLight"/>
                <a:cs typeface="Assistant ExtraLight"/>
                <a:sym typeface="Assistant ExtraLight"/>
              </a:rPr>
              <a:t>Ut enim ad minim veniam, quis nostrud exercitation ullamco laboris nisi ut aliquip ex ea commodo consequat. </a:t>
            </a: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endParaRPr sz="2000" dirty="0">
              <a:latin typeface="Assistant"/>
              <a:ea typeface="Assistant"/>
              <a:cs typeface="Assistant"/>
              <a:sym typeface="Assistant"/>
            </a:endParaRPr>
          </a:p>
        </p:txBody>
      </p:sp>
    </p:spTree>
    <p:extLst>
      <p:ext uri="{BB962C8B-B14F-4D97-AF65-F5344CB8AC3E}">
        <p14:creationId xmlns:p14="http://schemas.microsoft.com/office/powerpoint/2010/main" val="292964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9C84CDB-B25E-4BE6-9327-540F5C6E5A0C}"/>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7BE5CC64-4A8D-4AF1-B5D6-9A1BBB1A92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6</a:t>
            </a:fld>
            <a:endParaRPr lang="es-AR"/>
          </a:p>
        </p:txBody>
      </p:sp>
      <p:sp>
        <p:nvSpPr>
          <p:cNvPr id="4" name="Título 3">
            <a:extLst>
              <a:ext uri="{FF2B5EF4-FFF2-40B4-BE49-F238E27FC236}">
                <a16:creationId xmlns:a16="http://schemas.microsoft.com/office/drawing/2014/main" id="{D77B2493-C6CF-4A77-B9DE-29EC2799A2B4}"/>
              </a:ext>
            </a:extLst>
          </p:cNvPr>
          <p:cNvSpPr>
            <a:spLocks noGrp="1"/>
          </p:cNvSpPr>
          <p:nvPr>
            <p:ph type="title"/>
          </p:nvPr>
        </p:nvSpPr>
        <p:spPr/>
        <p:txBody>
          <a:bodyPr/>
          <a:lstStyle/>
          <a:p>
            <a:endParaRPr lang="es-AR"/>
          </a:p>
        </p:txBody>
      </p:sp>
      <p:sp>
        <p:nvSpPr>
          <p:cNvPr id="5" name="Google Shape;438;p49">
            <a:extLst>
              <a:ext uri="{FF2B5EF4-FFF2-40B4-BE49-F238E27FC236}">
                <a16:creationId xmlns:a16="http://schemas.microsoft.com/office/drawing/2014/main" id="{9584C8B1-C6E1-495C-B0B1-7E0368F70D93}"/>
              </a:ext>
            </a:extLst>
          </p:cNvPr>
          <p:cNvSpPr txBox="1"/>
          <p:nvPr/>
        </p:nvSpPr>
        <p:spPr>
          <a:xfrm>
            <a:off x="310500" y="1199275"/>
            <a:ext cx="40281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650">
                <a:solidFill>
                  <a:schemeClr val="dk1"/>
                </a:solidFill>
                <a:highlight>
                  <a:schemeClr val="lt1"/>
                </a:highlight>
                <a:latin typeface="Assistant"/>
                <a:ea typeface="Assistant"/>
                <a:cs typeface="Assistant"/>
                <a:sym typeface="Assistant"/>
              </a:rPr>
            </a:br>
            <a:endParaRPr sz="165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r>
              <a:rPr lang="en" sz="1650">
                <a:solidFill>
                  <a:srgbClr val="009FE3"/>
                </a:solidFill>
                <a:highlight>
                  <a:schemeClr val="lt1"/>
                </a:highlight>
                <a:latin typeface="Assistant ExtraLight"/>
                <a:ea typeface="Assistant ExtraLight"/>
                <a:cs typeface="Assistant ExtraLight"/>
                <a:sym typeface="Assistant ExtraLight"/>
              </a:rPr>
              <a:t>Ut enim ad </a:t>
            </a:r>
            <a:r>
              <a:rPr lang="en" sz="1650">
                <a:solidFill>
                  <a:schemeClr val="dk1"/>
                </a:solidFill>
                <a:highlight>
                  <a:schemeClr val="lt1"/>
                </a:highlight>
                <a:latin typeface="Assistant"/>
                <a:ea typeface="Assistant"/>
                <a:cs typeface="Assistant"/>
                <a:sym typeface="Assistant"/>
              </a:rPr>
              <a:t>minim veniam, quis nostrud exercitation ullamco laboris nisi ut aliquip ex ea commodo consequat. </a:t>
            </a:r>
            <a:endParaRPr sz="1650">
              <a:solidFill>
                <a:schemeClr val="dk1"/>
              </a:solidFill>
              <a:highlight>
                <a:srgbClr val="FFFFFF"/>
              </a:highlight>
              <a:latin typeface="Assistant"/>
              <a:ea typeface="Assistant"/>
              <a:cs typeface="Assistant"/>
              <a:sym typeface="Assistant"/>
            </a:endParaRPr>
          </a:p>
        </p:txBody>
      </p:sp>
      <p:pic>
        <p:nvPicPr>
          <p:cNvPr id="6" name="Google Shape;441;p49" title="Points scored">
            <a:extLst>
              <a:ext uri="{FF2B5EF4-FFF2-40B4-BE49-F238E27FC236}">
                <a16:creationId xmlns:a16="http://schemas.microsoft.com/office/drawing/2014/main" id="{080D1AFD-53F2-4EDE-9E32-36C739DC59D9}"/>
              </a:ext>
            </a:extLst>
          </p:cNvPr>
          <p:cNvPicPr preferRelativeResize="0"/>
          <p:nvPr/>
        </p:nvPicPr>
        <p:blipFill>
          <a:blip r:embed="rId2">
            <a:alphaModFix/>
          </a:blip>
          <a:stretch>
            <a:fillRect/>
          </a:stretch>
        </p:blipFill>
        <p:spPr>
          <a:xfrm>
            <a:off x="4735350" y="1436400"/>
            <a:ext cx="4103850" cy="2537549"/>
          </a:xfrm>
          <a:prstGeom prst="rect">
            <a:avLst/>
          </a:prstGeom>
          <a:noFill/>
          <a:ln>
            <a:noFill/>
          </a:ln>
        </p:spPr>
      </p:pic>
    </p:spTree>
    <p:extLst>
      <p:ext uri="{BB962C8B-B14F-4D97-AF65-F5344CB8AC3E}">
        <p14:creationId xmlns:p14="http://schemas.microsoft.com/office/powerpoint/2010/main" val="362581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97A1A3F-1060-4609-99B2-B6914A7E892F}"/>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3C64FFC8-9C5D-400B-B47A-CF4C9183FE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7</a:t>
            </a:fld>
            <a:endParaRPr lang="es-AR"/>
          </a:p>
        </p:txBody>
      </p:sp>
      <p:sp>
        <p:nvSpPr>
          <p:cNvPr id="4" name="Título 3">
            <a:extLst>
              <a:ext uri="{FF2B5EF4-FFF2-40B4-BE49-F238E27FC236}">
                <a16:creationId xmlns:a16="http://schemas.microsoft.com/office/drawing/2014/main" id="{B5637049-CED3-450A-A48F-97A26C284CF4}"/>
              </a:ext>
            </a:extLst>
          </p:cNvPr>
          <p:cNvSpPr>
            <a:spLocks noGrp="1"/>
          </p:cNvSpPr>
          <p:nvPr>
            <p:ph type="title"/>
          </p:nvPr>
        </p:nvSpPr>
        <p:spPr/>
        <p:txBody>
          <a:bodyPr/>
          <a:lstStyle/>
          <a:p>
            <a:endParaRPr lang="es-AR"/>
          </a:p>
        </p:txBody>
      </p:sp>
      <p:pic>
        <p:nvPicPr>
          <p:cNvPr id="5" name="Google Shape;450;p50" title="Points scored">
            <a:extLst>
              <a:ext uri="{FF2B5EF4-FFF2-40B4-BE49-F238E27FC236}">
                <a16:creationId xmlns:a16="http://schemas.microsoft.com/office/drawing/2014/main" id="{E7C80567-0A5D-44D1-A828-78AFA2B3ADAF}"/>
              </a:ext>
            </a:extLst>
          </p:cNvPr>
          <p:cNvPicPr preferRelativeResize="0"/>
          <p:nvPr/>
        </p:nvPicPr>
        <p:blipFill>
          <a:blip r:embed="rId2">
            <a:alphaModFix/>
          </a:blip>
          <a:stretch>
            <a:fillRect/>
          </a:stretch>
        </p:blipFill>
        <p:spPr>
          <a:xfrm>
            <a:off x="192200" y="1052269"/>
            <a:ext cx="5649372" cy="3493201"/>
          </a:xfrm>
          <a:prstGeom prst="rect">
            <a:avLst/>
          </a:prstGeom>
          <a:noFill/>
          <a:ln>
            <a:noFill/>
          </a:ln>
        </p:spPr>
      </p:pic>
      <p:sp>
        <p:nvSpPr>
          <p:cNvPr id="6" name="Google Shape;451;p50">
            <a:extLst>
              <a:ext uri="{FF2B5EF4-FFF2-40B4-BE49-F238E27FC236}">
                <a16:creationId xmlns:a16="http://schemas.microsoft.com/office/drawing/2014/main" id="{D01B7D30-F388-4818-92D3-E1080803335A}"/>
              </a:ext>
            </a:extLst>
          </p:cNvPr>
          <p:cNvSpPr/>
          <p:nvPr/>
        </p:nvSpPr>
        <p:spPr>
          <a:xfrm>
            <a:off x="6267400" y="1903100"/>
            <a:ext cx="420600" cy="334200"/>
          </a:xfrm>
          <a:prstGeom prst="rect">
            <a:avLst/>
          </a:prstGeom>
          <a:solidFill>
            <a:srgbClr val="00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50">
            <a:extLst>
              <a:ext uri="{FF2B5EF4-FFF2-40B4-BE49-F238E27FC236}">
                <a16:creationId xmlns:a16="http://schemas.microsoft.com/office/drawing/2014/main" id="{C28CB8E5-7BA1-4841-BC69-BB24C2BCD2A4}"/>
              </a:ext>
            </a:extLst>
          </p:cNvPr>
          <p:cNvSpPr/>
          <p:nvPr/>
        </p:nvSpPr>
        <p:spPr>
          <a:xfrm>
            <a:off x="6803487" y="1903100"/>
            <a:ext cx="425100" cy="334200"/>
          </a:xfrm>
          <a:prstGeom prst="rect">
            <a:avLst/>
          </a:prstGeom>
          <a:solidFill>
            <a:srgbClr val="00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50">
            <a:extLst>
              <a:ext uri="{FF2B5EF4-FFF2-40B4-BE49-F238E27FC236}">
                <a16:creationId xmlns:a16="http://schemas.microsoft.com/office/drawing/2014/main" id="{40A343BE-6F36-431B-9E95-FB6E43AEA843}"/>
              </a:ext>
            </a:extLst>
          </p:cNvPr>
          <p:cNvSpPr/>
          <p:nvPr/>
        </p:nvSpPr>
        <p:spPr>
          <a:xfrm>
            <a:off x="7339574" y="1903100"/>
            <a:ext cx="425100" cy="334200"/>
          </a:xfrm>
          <a:prstGeom prst="rect">
            <a:avLst/>
          </a:prstGeom>
          <a:solidFill>
            <a:srgbClr val="0A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50">
            <a:extLst>
              <a:ext uri="{FF2B5EF4-FFF2-40B4-BE49-F238E27FC236}">
                <a16:creationId xmlns:a16="http://schemas.microsoft.com/office/drawing/2014/main" id="{4CF3D8EF-AB24-46F1-88D2-63BF82456120}"/>
              </a:ext>
            </a:extLst>
          </p:cNvPr>
          <p:cNvSpPr/>
          <p:nvPr/>
        </p:nvSpPr>
        <p:spPr>
          <a:xfrm>
            <a:off x="7875662" y="1903100"/>
            <a:ext cx="425100" cy="334200"/>
          </a:xfrm>
          <a:prstGeom prst="rect">
            <a:avLst/>
          </a:prstGeom>
          <a:solidFill>
            <a:srgbClr val="94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50">
            <a:extLst>
              <a:ext uri="{FF2B5EF4-FFF2-40B4-BE49-F238E27FC236}">
                <a16:creationId xmlns:a16="http://schemas.microsoft.com/office/drawing/2014/main" id="{66D15FDE-7026-4A0D-BA13-7E46AF541712}"/>
              </a:ext>
            </a:extLst>
          </p:cNvPr>
          <p:cNvSpPr/>
          <p:nvPr/>
        </p:nvSpPr>
        <p:spPr>
          <a:xfrm>
            <a:off x="8411749" y="1903100"/>
            <a:ext cx="425100" cy="334200"/>
          </a:xfrm>
          <a:prstGeom prst="rect">
            <a:avLst/>
          </a:prstGeom>
          <a:solidFill>
            <a:srgbClr val="E9D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50">
            <a:extLst>
              <a:ext uri="{FF2B5EF4-FFF2-40B4-BE49-F238E27FC236}">
                <a16:creationId xmlns:a16="http://schemas.microsoft.com/office/drawing/2014/main" id="{356C8891-4FA6-4C1F-A38D-59AE14F23F2A}"/>
              </a:ext>
            </a:extLst>
          </p:cNvPr>
          <p:cNvSpPr/>
          <p:nvPr/>
        </p:nvSpPr>
        <p:spPr>
          <a:xfrm>
            <a:off x="6267400" y="2696200"/>
            <a:ext cx="425100" cy="334200"/>
          </a:xfrm>
          <a:prstGeom prst="rect">
            <a:avLst/>
          </a:prstGeom>
          <a:solidFill>
            <a:srgbClr val="EE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50">
            <a:extLst>
              <a:ext uri="{FF2B5EF4-FFF2-40B4-BE49-F238E27FC236}">
                <a16:creationId xmlns:a16="http://schemas.microsoft.com/office/drawing/2014/main" id="{B9F11F7C-6E58-4C03-961D-CF06316270F2}"/>
              </a:ext>
            </a:extLst>
          </p:cNvPr>
          <p:cNvSpPr/>
          <p:nvPr/>
        </p:nvSpPr>
        <p:spPr>
          <a:xfrm>
            <a:off x="6803487" y="2696200"/>
            <a:ext cx="425100" cy="334200"/>
          </a:xfrm>
          <a:prstGeom prst="rect">
            <a:avLst/>
          </a:prstGeom>
          <a:solidFill>
            <a:srgbClr val="CA6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50">
            <a:extLst>
              <a:ext uri="{FF2B5EF4-FFF2-40B4-BE49-F238E27FC236}">
                <a16:creationId xmlns:a16="http://schemas.microsoft.com/office/drawing/2014/main" id="{B09241ED-EC13-4B65-B880-5A2D76F6B170}"/>
              </a:ext>
            </a:extLst>
          </p:cNvPr>
          <p:cNvSpPr/>
          <p:nvPr/>
        </p:nvSpPr>
        <p:spPr>
          <a:xfrm>
            <a:off x="7339574" y="2696200"/>
            <a:ext cx="425100" cy="334200"/>
          </a:xfrm>
          <a:prstGeom prst="rect">
            <a:avLst/>
          </a:prstGeom>
          <a:solidFill>
            <a:srgbClr val="BB3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50">
            <a:extLst>
              <a:ext uri="{FF2B5EF4-FFF2-40B4-BE49-F238E27FC236}">
                <a16:creationId xmlns:a16="http://schemas.microsoft.com/office/drawing/2014/main" id="{50607747-1DA0-4513-AF24-F2823FE0194C}"/>
              </a:ext>
            </a:extLst>
          </p:cNvPr>
          <p:cNvSpPr/>
          <p:nvPr/>
        </p:nvSpPr>
        <p:spPr>
          <a:xfrm>
            <a:off x="7875662" y="2696200"/>
            <a:ext cx="425100" cy="334200"/>
          </a:xfrm>
          <a:prstGeom prst="rect">
            <a:avLst/>
          </a:prstGeom>
          <a:solidFill>
            <a:srgbClr val="AE2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50">
            <a:extLst>
              <a:ext uri="{FF2B5EF4-FFF2-40B4-BE49-F238E27FC236}">
                <a16:creationId xmlns:a16="http://schemas.microsoft.com/office/drawing/2014/main" id="{990052C7-ED65-42B2-9FB7-42F757385C3C}"/>
              </a:ext>
            </a:extLst>
          </p:cNvPr>
          <p:cNvSpPr/>
          <p:nvPr/>
        </p:nvSpPr>
        <p:spPr>
          <a:xfrm>
            <a:off x="8411749" y="2696200"/>
            <a:ext cx="425100" cy="334200"/>
          </a:xfrm>
          <a:prstGeom prst="rect">
            <a:avLst/>
          </a:prstGeom>
          <a:solidFill>
            <a:srgbClr val="9B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50">
            <a:extLst>
              <a:ext uri="{FF2B5EF4-FFF2-40B4-BE49-F238E27FC236}">
                <a16:creationId xmlns:a16="http://schemas.microsoft.com/office/drawing/2014/main" id="{8480DCFB-37CE-4FED-8B4E-21E8000344D6}"/>
              </a:ext>
            </a:extLst>
          </p:cNvPr>
          <p:cNvSpPr/>
          <p:nvPr/>
        </p:nvSpPr>
        <p:spPr>
          <a:xfrm>
            <a:off x="6267400" y="3489300"/>
            <a:ext cx="25692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Si hay 5 o más posibilidades dentro de un gráfico, usar esta paleta y no mezclar con la paleta primaria de ADIMRA (azules y grises).</a:t>
            </a:r>
            <a:endParaRPr sz="1200" b="1">
              <a:solidFill>
                <a:schemeClr val="lt1"/>
              </a:solidFill>
              <a:latin typeface="Assistant"/>
              <a:ea typeface="Assistant"/>
              <a:cs typeface="Assistant"/>
              <a:sym typeface="Assistant"/>
            </a:endParaRPr>
          </a:p>
        </p:txBody>
      </p:sp>
      <p:sp>
        <p:nvSpPr>
          <p:cNvPr id="17" name="Google Shape;462;p50">
            <a:extLst>
              <a:ext uri="{FF2B5EF4-FFF2-40B4-BE49-F238E27FC236}">
                <a16:creationId xmlns:a16="http://schemas.microsoft.com/office/drawing/2014/main" id="{B46B9F42-811B-4721-A33C-4DE7BC6F7CB6}"/>
              </a:ext>
            </a:extLst>
          </p:cNvPr>
          <p:cNvSpPr/>
          <p:nvPr/>
        </p:nvSpPr>
        <p:spPr>
          <a:xfrm>
            <a:off x="6267400"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#001219ff</a:t>
            </a:r>
            <a:endParaRPr sz="800" b="1">
              <a:latin typeface="Assistant"/>
              <a:ea typeface="Assistant"/>
              <a:cs typeface="Assistant"/>
              <a:sym typeface="Assistant"/>
            </a:endParaRPr>
          </a:p>
        </p:txBody>
      </p:sp>
      <p:sp>
        <p:nvSpPr>
          <p:cNvPr id="18" name="Google Shape;463;p50">
            <a:extLst>
              <a:ext uri="{FF2B5EF4-FFF2-40B4-BE49-F238E27FC236}">
                <a16:creationId xmlns:a16="http://schemas.microsoft.com/office/drawing/2014/main" id="{5C04D64A-161F-4037-9215-57529A7CAD4E}"/>
              </a:ext>
            </a:extLst>
          </p:cNvPr>
          <p:cNvSpPr/>
          <p:nvPr/>
        </p:nvSpPr>
        <p:spPr>
          <a:xfrm>
            <a:off x="6803475"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#005f73ff</a:t>
            </a:r>
            <a:endParaRPr sz="800" b="1">
              <a:latin typeface="Assistant"/>
              <a:ea typeface="Assistant"/>
              <a:cs typeface="Assistant"/>
              <a:sym typeface="Assistant"/>
            </a:endParaRPr>
          </a:p>
        </p:txBody>
      </p:sp>
      <p:sp>
        <p:nvSpPr>
          <p:cNvPr id="19" name="Google Shape;464;p50">
            <a:extLst>
              <a:ext uri="{FF2B5EF4-FFF2-40B4-BE49-F238E27FC236}">
                <a16:creationId xmlns:a16="http://schemas.microsoft.com/office/drawing/2014/main" id="{4BA7A88A-6E4B-45F9-9FAE-410948296451}"/>
              </a:ext>
            </a:extLst>
          </p:cNvPr>
          <p:cNvSpPr/>
          <p:nvPr/>
        </p:nvSpPr>
        <p:spPr>
          <a:xfrm>
            <a:off x="73397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#0a9396ff</a:t>
            </a:r>
            <a:endParaRPr sz="800" b="1">
              <a:latin typeface="Assistant"/>
              <a:ea typeface="Assistant"/>
              <a:cs typeface="Assistant"/>
              <a:sym typeface="Assistant"/>
            </a:endParaRPr>
          </a:p>
        </p:txBody>
      </p:sp>
      <p:sp>
        <p:nvSpPr>
          <p:cNvPr id="20" name="Google Shape;465;p50">
            <a:extLst>
              <a:ext uri="{FF2B5EF4-FFF2-40B4-BE49-F238E27FC236}">
                <a16:creationId xmlns:a16="http://schemas.microsoft.com/office/drawing/2014/main" id="{B48F79CC-7D64-4CF6-A6F1-3A86675936CB}"/>
              </a:ext>
            </a:extLst>
          </p:cNvPr>
          <p:cNvSpPr/>
          <p:nvPr/>
        </p:nvSpPr>
        <p:spPr>
          <a:xfrm>
            <a:off x="7875925"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#94d2bdff</a:t>
            </a:r>
            <a:endParaRPr sz="800" b="1">
              <a:latin typeface="Assistant"/>
              <a:ea typeface="Assistant"/>
              <a:cs typeface="Assistant"/>
              <a:sym typeface="Assistant"/>
            </a:endParaRPr>
          </a:p>
        </p:txBody>
      </p:sp>
      <p:sp>
        <p:nvSpPr>
          <p:cNvPr id="21" name="Google Shape;466;p50">
            <a:extLst>
              <a:ext uri="{FF2B5EF4-FFF2-40B4-BE49-F238E27FC236}">
                <a16:creationId xmlns:a16="http://schemas.microsoft.com/office/drawing/2014/main" id="{C6622976-E7A0-4706-9628-50FD4C6BBF5B}"/>
              </a:ext>
            </a:extLst>
          </p:cNvPr>
          <p:cNvSpPr/>
          <p:nvPr/>
        </p:nvSpPr>
        <p:spPr>
          <a:xfrm>
            <a:off x="84192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#e9d8a6ff</a:t>
            </a:r>
            <a:endParaRPr sz="800" b="1">
              <a:latin typeface="Assistant"/>
              <a:ea typeface="Assistant"/>
              <a:cs typeface="Assistant"/>
              <a:sym typeface="Assistant"/>
            </a:endParaRPr>
          </a:p>
        </p:txBody>
      </p:sp>
      <p:sp>
        <p:nvSpPr>
          <p:cNvPr id="22" name="Google Shape;467;p50">
            <a:extLst>
              <a:ext uri="{FF2B5EF4-FFF2-40B4-BE49-F238E27FC236}">
                <a16:creationId xmlns:a16="http://schemas.microsoft.com/office/drawing/2014/main" id="{46B6428C-94C0-4970-99D5-BCD2EAC3B687}"/>
              </a:ext>
            </a:extLst>
          </p:cNvPr>
          <p:cNvSpPr/>
          <p:nvPr/>
        </p:nvSpPr>
        <p:spPr>
          <a:xfrm>
            <a:off x="62674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#ee9b00ff</a:t>
            </a:r>
            <a:endParaRPr sz="800" b="1">
              <a:latin typeface="Assistant"/>
              <a:ea typeface="Assistant"/>
              <a:cs typeface="Assistant"/>
              <a:sym typeface="Assistant"/>
            </a:endParaRPr>
          </a:p>
        </p:txBody>
      </p:sp>
      <p:sp>
        <p:nvSpPr>
          <p:cNvPr id="23" name="Google Shape;468;p50">
            <a:extLst>
              <a:ext uri="{FF2B5EF4-FFF2-40B4-BE49-F238E27FC236}">
                <a16:creationId xmlns:a16="http://schemas.microsoft.com/office/drawing/2014/main" id="{E82D93F3-4690-48D4-8ADF-E739A5658400}"/>
              </a:ext>
            </a:extLst>
          </p:cNvPr>
          <p:cNvSpPr/>
          <p:nvPr/>
        </p:nvSpPr>
        <p:spPr>
          <a:xfrm>
            <a:off x="68036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#ca6702ff</a:t>
            </a:r>
            <a:endParaRPr sz="800" b="1">
              <a:latin typeface="Assistant"/>
              <a:ea typeface="Assistant"/>
              <a:cs typeface="Assistant"/>
              <a:sym typeface="Assistant"/>
            </a:endParaRPr>
          </a:p>
        </p:txBody>
      </p:sp>
      <p:sp>
        <p:nvSpPr>
          <p:cNvPr id="24" name="Google Shape;469;p50">
            <a:extLst>
              <a:ext uri="{FF2B5EF4-FFF2-40B4-BE49-F238E27FC236}">
                <a16:creationId xmlns:a16="http://schemas.microsoft.com/office/drawing/2014/main" id="{50EE8827-A778-48D7-981C-9047337966D7}"/>
              </a:ext>
            </a:extLst>
          </p:cNvPr>
          <p:cNvSpPr/>
          <p:nvPr/>
        </p:nvSpPr>
        <p:spPr>
          <a:xfrm>
            <a:off x="73328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#bb3e03ff</a:t>
            </a:r>
            <a:endParaRPr sz="800" b="1">
              <a:latin typeface="Assistant"/>
              <a:ea typeface="Assistant"/>
              <a:cs typeface="Assistant"/>
              <a:sym typeface="Assistant"/>
            </a:endParaRPr>
          </a:p>
        </p:txBody>
      </p:sp>
      <p:sp>
        <p:nvSpPr>
          <p:cNvPr id="25" name="Google Shape;470;p50">
            <a:extLst>
              <a:ext uri="{FF2B5EF4-FFF2-40B4-BE49-F238E27FC236}">
                <a16:creationId xmlns:a16="http://schemas.microsoft.com/office/drawing/2014/main" id="{39DA166D-D8B3-4200-899B-DEB4D5708FBC}"/>
              </a:ext>
            </a:extLst>
          </p:cNvPr>
          <p:cNvSpPr/>
          <p:nvPr/>
        </p:nvSpPr>
        <p:spPr>
          <a:xfrm>
            <a:off x="78690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#ae2012ff</a:t>
            </a:r>
            <a:endParaRPr sz="800" b="1">
              <a:latin typeface="Assistant"/>
              <a:ea typeface="Assistant"/>
              <a:cs typeface="Assistant"/>
              <a:sym typeface="Assistant"/>
            </a:endParaRPr>
          </a:p>
        </p:txBody>
      </p:sp>
      <p:sp>
        <p:nvSpPr>
          <p:cNvPr id="26" name="Google Shape;471;p50">
            <a:extLst>
              <a:ext uri="{FF2B5EF4-FFF2-40B4-BE49-F238E27FC236}">
                <a16:creationId xmlns:a16="http://schemas.microsoft.com/office/drawing/2014/main" id="{87CD93FF-88AD-4BD0-AA6E-E29C205C97F5}"/>
              </a:ext>
            </a:extLst>
          </p:cNvPr>
          <p:cNvSpPr/>
          <p:nvPr/>
        </p:nvSpPr>
        <p:spPr>
          <a:xfrm>
            <a:off x="840525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#9b2226ff</a:t>
            </a:r>
            <a:endParaRPr sz="800" b="1">
              <a:latin typeface="Assistant"/>
              <a:ea typeface="Assistant"/>
              <a:cs typeface="Assistant"/>
              <a:sym typeface="Assistant"/>
            </a:endParaRPr>
          </a:p>
        </p:txBody>
      </p:sp>
    </p:spTree>
    <p:extLst>
      <p:ext uri="{BB962C8B-B14F-4D97-AF65-F5344CB8AC3E}">
        <p14:creationId xmlns:p14="http://schemas.microsoft.com/office/powerpoint/2010/main" val="7670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D9C3B20D-A6A6-4D8E-8F99-DE71CB8CD3A1}"/>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5492B89D-87B8-4273-BD60-079F4563FE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8</a:t>
            </a:fld>
            <a:endParaRPr lang="es-AR"/>
          </a:p>
        </p:txBody>
      </p:sp>
      <p:sp>
        <p:nvSpPr>
          <p:cNvPr id="4" name="Título 3">
            <a:extLst>
              <a:ext uri="{FF2B5EF4-FFF2-40B4-BE49-F238E27FC236}">
                <a16:creationId xmlns:a16="http://schemas.microsoft.com/office/drawing/2014/main" id="{1260A737-18A1-4D89-AF2F-D74F61556F08}"/>
              </a:ext>
            </a:extLst>
          </p:cNvPr>
          <p:cNvSpPr>
            <a:spLocks noGrp="1"/>
          </p:cNvSpPr>
          <p:nvPr>
            <p:ph type="title"/>
          </p:nvPr>
        </p:nvSpPr>
        <p:spPr/>
        <p:txBody>
          <a:bodyPr/>
          <a:lstStyle/>
          <a:p>
            <a:endParaRPr lang="es-AR"/>
          </a:p>
        </p:txBody>
      </p:sp>
      <p:pic>
        <p:nvPicPr>
          <p:cNvPr id="5" name="Google Shape;478;p51">
            <a:extLst>
              <a:ext uri="{FF2B5EF4-FFF2-40B4-BE49-F238E27FC236}">
                <a16:creationId xmlns:a16="http://schemas.microsoft.com/office/drawing/2014/main" id="{2BA13476-1F3A-4045-8D2B-C7D6A5DDE812}"/>
              </a:ext>
            </a:extLst>
          </p:cNvPr>
          <p:cNvPicPr preferRelativeResize="0"/>
          <p:nvPr/>
        </p:nvPicPr>
        <p:blipFill rotWithShape="1">
          <a:blip r:embed="rId2">
            <a:alphaModFix/>
          </a:blip>
          <a:srcRect t="8237" b="39660"/>
          <a:stretch/>
        </p:blipFill>
        <p:spPr>
          <a:xfrm>
            <a:off x="307425" y="1199275"/>
            <a:ext cx="8529276" cy="3332049"/>
          </a:xfrm>
          <a:prstGeom prst="rect">
            <a:avLst/>
          </a:prstGeom>
          <a:noFill/>
          <a:ln>
            <a:noFill/>
          </a:ln>
        </p:spPr>
      </p:pic>
    </p:spTree>
    <p:extLst>
      <p:ext uri="{BB962C8B-B14F-4D97-AF65-F5344CB8AC3E}">
        <p14:creationId xmlns:p14="http://schemas.microsoft.com/office/powerpoint/2010/main" val="262397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ACFB557-87F2-4E2D-B559-AA2312DBE049}"/>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F8F195D0-4038-4DC7-AEB9-4B2172C29E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9</a:t>
            </a:fld>
            <a:endParaRPr lang="es-AR"/>
          </a:p>
        </p:txBody>
      </p:sp>
      <p:sp>
        <p:nvSpPr>
          <p:cNvPr id="4" name="Título 3">
            <a:extLst>
              <a:ext uri="{FF2B5EF4-FFF2-40B4-BE49-F238E27FC236}">
                <a16:creationId xmlns:a16="http://schemas.microsoft.com/office/drawing/2014/main" id="{C41D095E-DC3E-4675-A31E-5CBB1D96DC83}"/>
              </a:ext>
            </a:extLst>
          </p:cNvPr>
          <p:cNvSpPr>
            <a:spLocks noGrp="1"/>
          </p:cNvSpPr>
          <p:nvPr>
            <p:ph type="title"/>
          </p:nvPr>
        </p:nvSpPr>
        <p:spPr/>
        <p:txBody>
          <a:bodyPr/>
          <a:lstStyle/>
          <a:p>
            <a:endParaRPr lang="es-AR"/>
          </a:p>
        </p:txBody>
      </p:sp>
      <p:sp>
        <p:nvSpPr>
          <p:cNvPr id="5" name="Google Shape;488;p52">
            <a:extLst>
              <a:ext uri="{FF2B5EF4-FFF2-40B4-BE49-F238E27FC236}">
                <a16:creationId xmlns:a16="http://schemas.microsoft.com/office/drawing/2014/main" id="{B6C8BCD0-EDDA-40C6-A575-04127AA5F028}"/>
              </a:ext>
            </a:extLst>
          </p:cNvPr>
          <p:cNvSpPr txBox="1"/>
          <p:nvPr/>
        </p:nvSpPr>
        <p:spPr>
          <a:xfrm>
            <a:off x="310500" y="1199275"/>
            <a:ext cx="3232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200" b="1">
                <a:solidFill>
                  <a:schemeClr val="dk1"/>
                </a:solidFill>
                <a:highlight>
                  <a:schemeClr val="lt1"/>
                </a:highlight>
                <a:latin typeface="Assistant"/>
                <a:ea typeface="Assistant"/>
                <a:cs typeface="Assistant"/>
                <a:sym typeface="Assistant"/>
              </a:rPr>
            </a:br>
            <a:endParaRPr sz="1200" b="1">
              <a:solidFill>
                <a:schemeClr val="dk1"/>
              </a:solidFill>
              <a:highlight>
                <a:srgbClr val="FFFFFF"/>
              </a:highlight>
              <a:latin typeface="Assistant"/>
              <a:ea typeface="Assistant"/>
              <a:cs typeface="Assistant"/>
              <a:sym typeface="Assistant"/>
            </a:endParaRPr>
          </a:p>
        </p:txBody>
      </p:sp>
      <p:graphicFrame>
        <p:nvGraphicFramePr>
          <p:cNvPr id="6" name="Google Shape;489;p52">
            <a:extLst>
              <a:ext uri="{FF2B5EF4-FFF2-40B4-BE49-F238E27FC236}">
                <a16:creationId xmlns:a16="http://schemas.microsoft.com/office/drawing/2014/main" id="{4F4C19DE-E7DF-4C04-B318-810DFFE2B5D1}"/>
              </a:ext>
            </a:extLst>
          </p:cNvPr>
          <p:cNvGraphicFramePr/>
          <p:nvPr/>
        </p:nvGraphicFramePr>
        <p:xfrm>
          <a:off x="3688200" y="1199275"/>
          <a:ext cx="5148500" cy="3332055"/>
        </p:xfrm>
        <a:graphic>
          <a:graphicData uri="http://schemas.openxmlformats.org/drawingml/2006/table">
            <a:tbl>
              <a:tblPr>
                <a:noFill/>
                <a:tableStyleId>{B0231E00-E969-4B0F-B258-357D49B6DC86}</a:tableStyleId>
              </a:tblPr>
              <a:tblGrid>
                <a:gridCol w="1596925">
                  <a:extLst>
                    <a:ext uri="{9D8B030D-6E8A-4147-A177-3AD203B41FA5}">
                      <a16:colId xmlns:a16="http://schemas.microsoft.com/office/drawing/2014/main" val="20000"/>
                    </a:ext>
                  </a:extLst>
                </a:gridCol>
                <a:gridCol w="3551575">
                  <a:extLst>
                    <a:ext uri="{9D8B030D-6E8A-4147-A177-3AD203B41FA5}">
                      <a16:colId xmlns:a16="http://schemas.microsoft.com/office/drawing/2014/main" val="20001"/>
                    </a:ext>
                  </a:extLst>
                </a:gridCol>
              </a:tblGrid>
              <a:tr h="228375">
                <a:tc>
                  <a:txBody>
                    <a:bodyPr/>
                    <a:lstStyle/>
                    <a:p>
                      <a:pPr marL="0" lvl="0" indent="0" algn="l" rtl="0">
                        <a:spcBef>
                          <a:spcPts val="0"/>
                        </a:spcBef>
                        <a:spcAft>
                          <a:spcPts val="0"/>
                        </a:spcAft>
                        <a:buNone/>
                      </a:pP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extLst>
                  <a:ext uri="{0D108BD9-81ED-4DB2-BD59-A6C34878D82A}">
                    <a16:rowId xmlns:a16="http://schemas.microsoft.com/office/drawing/2014/main" val="10000"/>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665575">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 name="Google Shape;490;p52">
            <a:extLst>
              <a:ext uri="{FF2B5EF4-FFF2-40B4-BE49-F238E27FC236}">
                <a16:creationId xmlns:a16="http://schemas.microsoft.com/office/drawing/2014/main" id="{C5C56C9A-5FC8-4E83-8FF4-A6EF801B0688}"/>
              </a:ext>
            </a:extLst>
          </p:cNvPr>
          <p:cNvSpPr txBox="1"/>
          <p:nvPr/>
        </p:nvSpPr>
        <p:spPr>
          <a:xfrm>
            <a:off x="310500" y="1913475"/>
            <a:ext cx="2944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a:solidFill>
                  <a:schemeClr val="dk1"/>
                </a:solidFill>
                <a:highlight>
                  <a:schemeClr val="lt1"/>
                </a:highlight>
                <a:latin typeface="Assistant"/>
                <a:ea typeface="Assistant"/>
                <a:cs typeface="Assistant"/>
                <a:sym typeface="Assistant"/>
              </a:rPr>
              <a:t>* 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rgbClr val="FFFFFF"/>
              </a:highlight>
              <a:latin typeface="Assistant"/>
              <a:ea typeface="Assistant"/>
              <a:cs typeface="Assistant"/>
              <a:sym typeface="Assistant"/>
            </a:endParaRPr>
          </a:p>
        </p:txBody>
      </p:sp>
      <p:sp>
        <p:nvSpPr>
          <p:cNvPr id="8" name="Google Shape;491;p52">
            <a:extLst>
              <a:ext uri="{FF2B5EF4-FFF2-40B4-BE49-F238E27FC236}">
                <a16:creationId xmlns:a16="http://schemas.microsoft.com/office/drawing/2014/main" id="{B7F3C503-A525-42D1-BB27-64200B8E6956}"/>
              </a:ext>
            </a:extLst>
          </p:cNvPr>
          <p:cNvSpPr/>
          <p:nvPr/>
        </p:nvSpPr>
        <p:spPr>
          <a:xfrm>
            <a:off x="315325" y="3333350"/>
            <a:ext cx="1359600" cy="252000"/>
          </a:xfrm>
          <a:prstGeom prst="rect">
            <a:avLst/>
          </a:prstGeom>
          <a:solidFill>
            <a:srgbClr val="01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CTA 		   →</a:t>
            </a:r>
            <a:endParaRPr sz="1200" b="1">
              <a:solidFill>
                <a:schemeClr val="lt1"/>
              </a:solidFill>
              <a:latin typeface="Assistant"/>
              <a:ea typeface="Assistant"/>
              <a:cs typeface="Assistant"/>
              <a:sym typeface="Assistant"/>
            </a:endParaRPr>
          </a:p>
        </p:txBody>
      </p:sp>
      <p:sp>
        <p:nvSpPr>
          <p:cNvPr id="9" name="Google Shape;492;p52">
            <a:extLst>
              <a:ext uri="{FF2B5EF4-FFF2-40B4-BE49-F238E27FC236}">
                <a16:creationId xmlns:a16="http://schemas.microsoft.com/office/drawing/2014/main" id="{9EC06CE1-1A8A-4EA1-97CE-08028FACD936}"/>
              </a:ext>
            </a:extLst>
          </p:cNvPr>
          <p:cNvSpPr/>
          <p:nvPr/>
        </p:nvSpPr>
        <p:spPr>
          <a:xfrm>
            <a:off x="-1485900" y="3333350"/>
            <a:ext cx="13596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Hipervincular el recuadro en vez de dejar el link como texto</a:t>
            </a:r>
            <a:endParaRPr sz="1200" b="1" dirty="0">
              <a:solidFill>
                <a:schemeClr val="lt1"/>
              </a:solidFill>
              <a:latin typeface="Assistant"/>
              <a:ea typeface="Assistant"/>
              <a:cs typeface="Assistant"/>
              <a:sym typeface="Assistant"/>
            </a:endParaRPr>
          </a:p>
        </p:txBody>
      </p:sp>
    </p:spTree>
    <p:extLst>
      <p:ext uri="{BB962C8B-B14F-4D97-AF65-F5344CB8AC3E}">
        <p14:creationId xmlns:p14="http://schemas.microsoft.com/office/powerpoint/2010/main" val="18238706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975</Words>
  <Application>Microsoft Office PowerPoint</Application>
  <PresentationFormat>Presentación en pantalla (16:9)</PresentationFormat>
  <Paragraphs>180</Paragraphs>
  <Slides>16</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Assistant</vt:lpstr>
      <vt:lpstr>Source Sans Pro</vt:lpstr>
      <vt:lpstr>Assistant ExtraLight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Soledad Estevez</cp:lastModifiedBy>
  <cp:revision>3</cp:revision>
  <dcterms:modified xsi:type="dcterms:W3CDTF">2021-07-16T02:40:27Z</dcterms:modified>
</cp:coreProperties>
</file>