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embeddedFontLst>
    <p:embeddedFont>
      <p:font typeface="Assistant" pitchFamily="2" charset="-79"/>
      <p:regular r:id="rId4"/>
      <p:bold r:id="rId5"/>
    </p:embeddedFont>
    <p:embeddedFont>
      <p:font typeface="Assistant ExtraLight" pitchFamily="2" charset="-79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igX89/DdxS1OZ3VqIVxJyX18xA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customschemas.google.com/relationships/presentationmetadata" Target="metadata"/><Relationship Id="rId4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/>
          <p:nvPr/>
        </p:nvSpPr>
        <p:spPr>
          <a:xfrm>
            <a:off x="201592" y="209550"/>
            <a:ext cx="231457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lt1"/>
                </a:solidFill>
                <a:latin typeface="Assistant ExtraLight"/>
                <a:ea typeface="Assistant ExtraLight"/>
                <a:cs typeface="Assistant ExtraLight"/>
                <a:sym typeface="Assistant ExtraLight"/>
              </a:rPr>
              <a:t>Nombre</a:t>
            </a:r>
            <a:r>
              <a:rPr lang="en-US" sz="2000">
                <a:solidFill>
                  <a:schemeClr val="lt1"/>
                </a:solidFill>
                <a:latin typeface="Assistant ExtraLight"/>
                <a:ea typeface="Assistant ExtraLight"/>
                <a:cs typeface="Assistant ExtraLight"/>
                <a:sym typeface="Assistant ExtraLight"/>
              </a:rPr>
              <a:t> y Apellido</a:t>
            </a:r>
            <a:endParaRPr sz="2000" dirty="0">
              <a:solidFill>
                <a:schemeClr val="lt1"/>
              </a:solidFill>
              <a:latin typeface="Assistant ExtraLight"/>
              <a:ea typeface="Assistant ExtraLight"/>
              <a:cs typeface="Assistant ExtraLight"/>
              <a:sym typeface="Assistant ExtraLight"/>
            </a:endParaRPr>
          </a:p>
        </p:txBody>
      </p:sp>
      <p:sp>
        <p:nvSpPr>
          <p:cNvPr id="21" name="Google Shape;21;p2"/>
          <p:cNvSpPr/>
          <p:nvPr/>
        </p:nvSpPr>
        <p:spPr>
          <a:xfrm>
            <a:off x="201592" y="649388"/>
            <a:ext cx="231457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Puesto</a:t>
            </a:r>
            <a:endParaRPr sz="1800" dirty="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Panorámica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Assistant ExtraLight</vt:lpstr>
      <vt:lpstr>Assistant</vt:lpstr>
      <vt:lpstr>Arial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P Vivona</dc:creator>
  <cp:lastModifiedBy>Soledad Estevez</cp:lastModifiedBy>
  <cp:revision>2</cp:revision>
  <dcterms:created xsi:type="dcterms:W3CDTF">2021-04-24T15:49:11Z</dcterms:created>
  <dcterms:modified xsi:type="dcterms:W3CDTF">2021-05-11T16:48:27Z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0x0101001339B9404FECE04089E256EB36D13968</vt:lpwstr>
  </property>
</Properties>
</file>