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A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9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7C7CD-E8E1-451C-915F-CBEF494F86D6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23865-B8A5-4D82-A722-0848CE91217C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66831-2DBE-410A-B8D5-8A08486E6947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33E5C-2E47-4F54-A0CB-5FB9AC1DB774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B5B0E-87C5-4612-92B3-F617B8F110F7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08042-EC51-4431-836D-72F4E04BEB55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5D03B-F5AC-4FAE-94D9-C51855580BA7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803A4D-CCD2-4868-82E1-26751848D74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C0596-DDC2-42EF-9ECA-905E864AEA40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B8039-F8B3-4D3A-A1BC-88F86F3C849B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DFD9E-AFFA-409C-A6A9-89885A8FF145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AR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AR" smtClean="0"/>
              <a:t>Haga clic para modificar el estilo de texto del patrón</a:t>
            </a:r>
          </a:p>
          <a:p>
            <a:pPr lvl="1"/>
            <a:r>
              <a:rPr lang="es-AR" smtClean="0"/>
              <a:t>Segundo nivel</a:t>
            </a:r>
          </a:p>
          <a:p>
            <a:pPr lvl="2"/>
            <a:r>
              <a:rPr lang="es-AR" smtClean="0"/>
              <a:t>Tercer nivel</a:t>
            </a:r>
          </a:p>
          <a:p>
            <a:pPr lvl="3"/>
            <a:r>
              <a:rPr lang="es-AR" smtClean="0"/>
              <a:t>Cuarto nivel</a:t>
            </a:r>
          </a:p>
          <a:p>
            <a:pPr lvl="4"/>
            <a:r>
              <a:rPr lang="es-AR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3767742-392F-479A-9104-59D85170FB20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/>
          </p:cNvSpPr>
          <p:nvPr/>
        </p:nvSpPr>
        <p:spPr bwMode="auto">
          <a:xfrm>
            <a:off x="0" y="0"/>
            <a:ext cx="9144000" cy="146685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12700">
            <a:noFill/>
            <a:miter lim="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2051" name="Rectangle 2"/>
          <p:cNvSpPr>
            <a:spLocks noGrp="1"/>
          </p:cNvSpPr>
          <p:nvPr>
            <p:ph type="title" idx="4294967295"/>
          </p:nvPr>
        </p:nvSpPr>
        <p:spPr>
          <a:xfrm>
            <a:off x="342900" y="384175"/>
            <a:ext cx="8229600" cy="741363"/>
          </a:xfrm>
        </p:spPr>
        <p:txBody>
          <a:bodyPr lIns="0" tIns="0" rIns="0" bIns="0"/>
          <a:lstStyle/>
          <a:p>
            <a:pPr eaLnBrk="1" hangingPunct="1"/>
            <a:r>
              <a:rPr lang="es-AR" sz="2400" b="1" smtClean="0">
                <a:solidFill>
                  <a:schemeClr val="tx1"/>
                </a:solidFill>
                <a:latin typeface="Trebuchet MS Bold"/>
                <a:ea typeface="Trebuchet MS Bold"/>
                <a:cs typeface="Trebuchet MS Bold"/>
                <a:sym typeface="Trebuchet MS Bold"/>
              </a:rPr>
              <a:t>Productos, insumos, componentes y bienes de capital  destinados a la recuperación secundaria en el sector petrolero</a:t>
            </a:r>
            <a:endParaRPr lang="es-AR" sz="2400" b="1" smtClean="0">
              <a:solidFill>
                <a:schemeClr val="tx1"/>
              </a:solidFill>
            </a:endParaRPr>
          </a:p>
        </p:txBody>
      </p:sp>
      <p:sp>
        <p:nvSpPr>
          <p:cNvPr id="2052" name="AutoShape 11"/>
          <p:cNvSpPr>
            <a:spLocks/>
          </p:cNvSpPr>
          <p:nvPr/>
        </p:nvSpPr>
        <p:spPr bwMode="auto">
          <a:xfrm>
            <a:off x="4356100" y="1928813"/>
            <a:ext cx="4537075" cy="2220912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>
            <a:noFill/>
            <a:miter lim="0"/>
            <a:headEnd/>
            <a:tailEnd/>
          </a:ln>
        </p:spPr>
        <p:txBody>
          <a:bodyPr lIns="45719" tIns="45719" rIns="45719" bIns="45719"/>
          <a:lstStyle/>
          <a:p>
            <a:pPr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1500">
                <a:solidFill>
                  <a:srgbClr val="00518E"/>
                </a:solidFill>
                <a:latin typeface="Trebuchet MS" pitchFamily="34" charset="0"/>
                <a:sym typeface="Trebuchet MS" pitchFamily="34" charset="0"/>
              </a:rPr>
              <a:t>Empresa fabricante:</a:t>
            </a:r>
          </a:p>
          <a:p>
            <a:pPr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1500">
                <a:solidFill>
                  <a:srgbClr val="00518E"/>
                </a:solidFill>
                <a:latin typeface="Trebuchet MS" pitchFamily="34" charset="0"/>
                <a:sym typeface="Trebuchet MS" pitchFamily="34" charset="0"/>
              </a:rPr>
              <a:t>Ubicación de la empresa (Localidad y Provincia):</a:t>
            </a:r>
          </a:p>
          <a:p>
            <a:pPr algn="just">
              <a:spcBef>
                <a:spcPts val="600"/>
              </a:spcBef>
              <a:buFont typeface="Arial" pitchFamily="34" charset="0"/>
              <a:buChar char="•"/>
            </a:pPr>
            <a:r>
              <a:rPr lang="en-US" sz="1500">
                <a:solidFill>
                  <a:srgbClr val="00518E"/>
                </a:solidFill>
                <a:latin typeface="Trebuchet MS" pitchFamily="34" charset="0"/>
                <a:sym typeface="Trebuchet MS" pitchFamily="34" charset="0"/>
              </a:rPr>
              <a:t>Cantidad de empleados de la empresa:</a:t>
            </a:r>
            <a:endParaRPr lang="en-US" sz="1500">
              <a:solidFill>
                <a:srgbClr val="FF0000"/>
              </a:solidFill>
              <a:latin typeface="Trebuchet MS" pitchFamily="34" charset="0"/>
              <a:sym typeface="Trebuchet MS" pitchFamily="34" charset="0"/>
            </a:endParaRPr>
          </a:p>
          <a:p>
            <a:pPr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1500">
                <a:solidFill>
                  <a:srgbClr val="00518E"/>
                </a:solidFill>
                <a:latin typeface="Trebuchet MS" pitchFamily="34" charset="0"/>
                <a:sym typeface="Trebuchet MS" pitchFamily="34" charset="0"/>
              </a:rPr>
              <a:t>Destinos de las exportaciones (en caso de corresponder):</a:t>
            </a:r>
          </a:p>
          <a:p>
            <a:pPr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1500">
                <a:solidFill>
                  <a:srgbClr val="00518E"/>
                </a:solidFill>
                <a:latin typeface="Trebuchet MS" pitchFamily="34" charset="0"/>
                <a:sym typeface="Trebuchet MS" pitchFamily="34" charset="0"/>
              </a:rPr>
              <a:t>Posición arancelaria del producto:</a:t>
            </a:r>
          </a:p>
          <a:p>
            <a:pPr algn="just">
              <a:spcBef>
                <a:spcPts val="600"/>
              </a:spcBef>
            </a:pPr>
            <a:endParaRPr lang="en-US" sz="1500">
              <a:solidFill>
                <a:srgbClr val="00518E"/>
              </a:solidFill>
              <a:latin typeface="Trebuchet MS" pitchFamily="34" charset="0"/>
              <a:sym typeface="Trebuchet MS" pitchFamily="34" charset="0"/>
            </a:endParaRPr>
          </a:p>
          <a:p>
            <a:pPr algn="just">
              <a:spcBef>
                <a:spcPts val="600"/>
              </a:spcBef>
            </a:pPr>
            <a:endParaRPr lang="en-US" sz="1500">
              <a:solidFill>
                <a:srgbClr val="FF0000"/>
              </a:solidFill>
              <a:latin typeface="Trebuchet MS" pitchFamily="34" charset="0"/>
              <a:sym typeface="Trebuchet MS" pitchFamily="34" charset="0"/>
            </a:endParaRPr>
          </a:p>
          <a:p>
            <a:pPr algn="just">
              <a:spcBef>
                <a:spcPts val="600"/>
              </a:spcBef>
            </a:pPr>
            <a:endParaRPr lang="es-AR" sz="1500">
              <a:solidFill>
                <a:srgbClr val="00518E"/>
              </a:solidFill>
              <a:latin typeface="Trebuchet MS" pitchFamily="34" charset="0"/>
              <a:sym typeface="Trebuchet MS" pitchFamily="34" charset="0"/>
            </a:endParaRPr>
          </a:p>
          <a:p>
            <a:pPr algn="just">
              <a:spcBef>
                <a:spcPts val="600"/>
              </a:spcBef>
            </a:pPr>
            <a:endParaRPr lang="es-AR" sz="1500">
              <a:solidFill>
                <a:srgbClr val="00518E"/>
              </a:solidFill>
              <a:latin typeface="Trebuchet MS" pitchFamily="34" charset="0"/>
              <a:sym typeface="Trebuchet MS" pitchFamily="34" charset="0"/>
            </a:endParaRPr>
          </a:p>
          <a:p>
            <a:pPr algn="just">
              <a:spcBef>
                <a:spcPts val="600"/>
              </a:spcBef>
            </a:pPr>
            <a:endParaRPr lang="es-AR" sz="1500">
              <a:solidFill>
                <a:srgbClr val="00518E"/>
              </a:solidFill>
              <a:latin typeface="Trebuchet MS" pitchFamily="34" charset="0"/>
              <a:sym typeface="Trebuchet MS" pitchFamily="34" charset="0"/>
            </a:endParaRPr>
          </a:p>
          <a:p>
            <a:pPr algn="just">
              <a:spcBef>
                <a:spcPts val="600"/>
              </a:spcBef>
            </a:pPr>
            <a:endParaRPr lang="es-AR" sz="1500">
              <a:solidFill>
                <a:srgbClr val="00518E"/>
              </a:solidFill>
              <a:latin typeface="Trebuchet MS" pitchFamily="34" charset="0"/>
              <a:sym typeface="Trebuchet MS" pitchFamily="34" charset="0"/>
            </a:endParaRPr>
          </a:p>
          <a:p>
            <a:pPr algn="just">
              <a:spcBef>
                <a:spcPts val="600"/>
              </a:spcBef>
            </a:pPr>
            <a:endParaRPr lang="es-AR">
              <a:latin typeface="Calibri" pitchFamily="34" charset="0"/>
            </a:endParaRPr>
          </a:p>
        </p:txBody>
      </p:sp>
      <p:sp>
        <p:nvSpPr>
          <p:cNvPr id="2053" name="23 CuadroTexto"/>
          <p:cNvSpPr txBox="1">
            <a:spLocks noChangeArrowheads="1"/>
          </p:cNvSpPr>
          <p:nvPr/>
        </p:nvSpPr>
        <p:spPr bwMode="auto">
          <a:xfrm>
            <a:off x="395288" y="1773238"/>
            <a:ext cx="2857500" cy="32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1500">
                <a:solidFill>
                  <a:srgbClr val="00518E"/>
                </a:solidFill>
                <a:latin typeface="Trebuchet MS" pitchFamily="34" charset="0"/>
                <a:sym typeface="Trebuchet MS" pitchFamily="34" charset="0"/>
              </a:rPr>
              <a:t>Producto:</a:t>
            </a:r>
            <a:endParaRPr lang="es-AR" sz="1500">
              <a:solidFill>
                <a:srgbClr val="FF0000"/>
              </a:solidFill>
              <a:latin typeface="Trebuchet MS" pitchFamily="34" charset="0"/>
              <a:sym typeface="Trebuchet MS" pitchFamily="34" charset="0"/>
            </a:endParaRPr>
          </a:p>
        </p:txBody>
      </p:sp>
      <p:sp>
        <p:nvSpPr>
          <p:cNvPr id="2054" name="24 CuadroTexto"/>
          <p:cNvSpPr txBox="1">
            <a:spLocks noChangeArrowheads="1"/>
          </p:cNvSpPr>
          <p:nvPr/>
        </p:nvSpPr>
        <p:spPr bwMode="auto">
          <a:xfrm>
            <a:off x="468313" y="4724400"/>
            <a:ext cx="3135312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ts val="600"/>
              </a:spcBef>
              <a:buFont typeface="Arial" pitchFamily="34" charset="0"/>
              <a:buChar char="•"/>
            </a:pPr>
            <a:r>
              <a:rPr lang="es-AR" sz="1500">
                <a:solidFill>
                  <a:srgbClr val="00518E"/>
                </a:solidFill>
                <a:latin typeface="Trebuchet MS" pitchFamily="34" charset="0"/>
                <a:sym typeface="Trebuchet MS" pitchFamily="34" charset="0"/>
              </a:rPr>
              <a:t>Función del bien:</a:t>
            </a:r>
          </a:p>
          <a:p>
            <a:pPr algn="just">
              <a:spcBef>
                <a:spcPts val="600"/>
              </a:spcBef>
            </a:pPr>
            <a:endParaRPr lang="en-US" sz="1500">
              <a:solidFill>
                <a:srgbClr val="00518E"/>
              </a:solidFill>
              <a:latin typeface="Trebuchet MS" pitchFamily="34" charset="0"/>
              <a:sym typeface="Trebuchet MS" pitchFamily="34" charset="0"/>
            </a:endParaRPr>
          </a:p>
          <a:p>
            <a:pPr algn="just">
              <a:spcBef>
                <a:spcPts val="600"/>
              </a:spcBef>
            </a:pPr>
            <a:endParaRPr lang="en-US" sz="1500">
              <a:solidFill>
                <a:srgbClr val="00518E"/>
              </a:solidFill>
              <a:latin typeface="Trebuchet MS" pitchFamily="34" charset="0"/>
              <a:sym typeface="Trebuchet MS" pitchFamily="34" charset="0"/>
            </a:endParaRPr>
          </a:p>
          <a:p>
            <a:pPr algn="just">
              <a:spcBef>
                <a:spcPts val="600"/>
              </a:spcBef>
              <a:buFont typeface="Arial" pitchFamily="34" charset="0"/>
              <a:buChar char="•"/>
            </a:pPr>
            <a:r>
              <a:rPr lang="en-US" sz="1500">
                <a:solidFill>
                  <a:srgbClr val="00518E"/>
                </a:solidFill>
                <a:latin typeface="Trebuchet MS" pitchFamily="34" charset="0"/>
                <a:sym typeface="Trebuchet MS" pitchFamily="34" charset="0"/>
              </a:rPr>
              <a:t>Especificaciones básicas del producto:</a:t>
            </a:r>
            <a:r>
              <a:rPr lang="en-US" sz="1500">
                <a:solidFill>
                  <a:srgbClr val="FF0000"/>
                </a:solidFill>
                <a:latin typeface="Trebuchet MS" pitchFamily="34" charset="0"/>
                <a:sym typeface="Trebuchet MS" pitchFamily="34" charset="0"/>
              </a:rPr>
              <a:t> </a:t>
            </a:r>
            <a:endParaRPr lang="es-AR" sz="1500">
              <a:solidFill>
                <a:srgbClr val="FF0000"/>
              </a:solidFill>
              <a:latin typeface="Trebuchet MS" pitchFamily="34" charset="0"/>
              <a:sym typeface="Trebuchet MS" pitchFamily="34" charset="0"/>
            </a:endParaRPr>
          </a:p>
        </p:txBody>
      </p:sp>
      <p:sp>
        <p:nvSpPr>
          <p:cNvPr id="26" name="25 Marcador de número de diapositiva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9C60C0A-673E-4C1E-BF8E-B6759A316146}" type="slidenum">
              <a:rPr lang="es-AR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es-AR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056" name="AutoShape 11"/>
          <p:cNvSpPr>
            <a:spLocks/>
          </p:cNvSpPr>
          <p:nvPr/>
        </p:nvSpPr>
        <p:spPr bwMode="auto">
          <a:xfrm>
            <a:off x="4500563" y="4508500"/>
            <a:ext cx="3455987" cy="136842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>
            <a:noFill/>
            <a:miter lim="0"/>
            <a:headEnd/>
            <a:tailEnd/>
          </a:ln>
        </p:spPr>
        <p:txBody>
          <a:bodyPr lIns="45719" tIns="45719" rIns="45719" bIns="45719"/>
          <a:lstStyle/>
          <a:p>
            <a:pPr algn="ctr">
              <a:spcBef>
                <a:spcPts val="600"/>
              </a:spcBef>
            </a:pPr>
            <a:endParaRPr lang="es-ES" sz="1500">
              <a:solidFill>
                <a:srgbClr val="00518E"/>
              </a:solidFill>
              <a:latin typeface="Trebuchet MS" pitchFamily="34" charset="0"/>
              <a:sym typeface="Trebuchet MS" pitchFamily="34" charset="0"/>
            </a:endParaRPr>
          </a:p>
          <a:p>
            <a:pPr algn="ctr">
              <a:spcBef>
                <a:spcPts val="600"/>
              </a:spcBef>
            </a:pPr>
            <a:endParaRPr lang="es-ES" sz="1500">
              <a:solidFill>
                <a:srgbClr val="00518E"/>
              </a:solidFill>
              <a:latin typeface="Trebuchet MS" pitchFamily="34" charset="0"/>
              <a:sym typeface="Trebuchet MS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es-ES" sz="1500">
                <a:solidFill>
                  <a:srgbClr val="FF0000"/>
                </a:solidFill>
                <a:latin typeface="Trebuchet MS" pitchFamily="34" charset="0"/>
                <a:sym typeface="Trebuchet MS" pitchFamily="34" charset="0"/>
              </a:rPr>
              <a:t>(LOGO DE LA EMPRESA)</a:t>
            </a:r>
            <a:endParaRPr lang="en-US" sz="1500">
              <a:solidFill>
                <a:srgbClr val="FF0000"/>
              </a:solidFill>
              <a:latin typeface="Trebuchet MS" pitchFamily="34" charset="0"/>
              <a:sym typeface="Trebuchet MS" pitchFamily="34" charset="0"/>
            </a:endParaRPr>
          </a:p>
          <a:p>
            <a:pPr algn="just">
              <a:spcBef>
                <a:spcPts val="600"/>
              </a:spcBef>
            </a:pPr>
            <a:endParaRPr lang="en-US" sz="1500">
              <a:solidFill>
                <a:srgbClr val="00518E"/>
              </a:solidFill>
              <a:latin typeface="Trebuchet MS" pitchFamily="34" charset="0"/>
              <a:sym typeface="Trebuchet MS" pitchFamily="34" charset="0"/>
            </a:endParaRPr>
          </a:p>
          <a:p>
            <a:pPr algn="just">
              <a:spcBef>
                <a:spcPts val="600"/>
              </a:spcBef>
            </a:pPr>
            <a:endParaRPr lang="en-US" sz="1500">
              <a:solidFill>
                <a:srgbClr val="FF0000"/>
              </a:solidFill>
              <a:latin typeface="Trebuchet MS" pitchFamily="34" charset="0"/>
              <a:sym typeface="Trebuchet MS" pitchFamily="34" charset="0"/>
            </a:endParaRPr>
          </a:p>
          <a:p>
            <a:pPr algn="just">
              <a:spcBef>
                <a:spcPts val="600"/>
              </a:spcBef>
            </a:pPr>
            <a:endParaRPr lang="es-AR" sz="1500">
              <a:solidFill>
                <a:srgbClr val="00518E"/>
              </a:solidFill>
              <a:latin typeface="Trebuchet MS" pitchFamily="34" charset="0"/>
              <a:sym typeface="Trebuchet MS" pitchFamily="34" charset="0"/>
            </a:endParaRPr>
          </a:p>
          <a:p>
            <a:pPr algn="just">
              <a:spcBef>
                <a:spcPts val="600"/>
              </a:spcBef>
            </a:pPr>
            <a:endParaRPr lang="es-AR" sz="1500">
              <a:solidFill>
                <a:srgbClr val="00518E"/>
              </a:solidFill>
              <a:latin typeface="Trebuchet MS" pitchFamily="34" charset="0"/>
              <a:sym typeface="Trebuchet MS" pitchFamily="34" charset="0"/>
            </a:endParaRPr>
          </a:p>
          <a:p>
            <a:pPr algn="just">
              <a:spcBef>
                <a:spcPts val="600"/>
              </a:spcBef>
            </a:pPr>
            <a:endParaRPr lang="es-AR" sz="1500">
              <a:solidFill>
                <a:srgbClr val="00518E"/>
              </a:solidFill>
              <a:latin typeface="Trebuchet MS" pitchFamily="34" charset="0"/>
              <a:sym typeface="Trebuchet MS" pitchFamily="34" charset="0"/>
            </a:endParaRPr>
          </a:p>
          <a:p>
            <a:pPr algn="just">
              <a:spcBef>
                <a:spcPts val="600"/>
              </a:spcBef>
            </a:pPr>
            <a:endParaRPr lang="es-AR" sz="1500">
              <a:solidFill>
                <a:srgbClr val="00518E"/>
              </a:solidFill>
              <a:latin typeface="Trebuchet MS" pitchFamily="34" charset="0"/>
              <a:sym typeface="Trebuchet MS" pitchFamily="34" charset="0"/>
            </a:endParaRPr>
          </a:p>
          <a:p>
            <a:pPr algn="just">
              <a:spcBef>
                <a:spcPts val="600"/>
              </a:spcBef>
            </a:pPr>
            <a:endParaRPr lang="es-AR">
              <a:latin typeface="Calibri" pitchFamily="34" charset="0"/>
            </a:endParaRPr>
          </a:p>
        </p:txBody>
      </p:sp>
      <p:sp>
        <p:nvSpPr>
          <p:cNvPr id="2057" name="AutoShape 11"/>
          <p:cNvSpPr>
            <a:spLocks/>
          </p:cNvSpPr>
          <p:nvPr/>
        </p:nvSpPr>
        <p:spPr bwMode="auto">
          <a:xfrm>
            <a:off x="179388" y="2492375"/>
            <a:ext cx="3600450" cy="158432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>
            <a:noFill/>
            <a:miter lim="0"/>
            <a:headEnd/>
            <a:tailEnd/>
          </a:ln>
        </p:spPr>
        <p:txBody>
          <a:bodyPr lIns="45719" tIns="45719" rIns="45719" bIns="45719"/>
          <a:lstStyle/>
          <a:p>
            <a:pPr algn="just">
              <a:spcBef>
                <a:spcPts val="600"/>
              </a:spcBef>
            </a:pPr>
            <a:endParaRPr lang="en-US" sz="1500">
              <a:solidFill>
                <a:srgbClr val="FF0000"/>
              </a:solidFill>
              <a:latin typeface="Trebuchet MS" pitchFamily="34" charset="0"/>
              <a:sym typeface="Trebuchet MS" pitchFamily="34" charset="0"/>
            </a:endParaRPr>
          </a:p>
          <a:p>
            <a:pPr algn="just">
              <a:spcBef>
                <a:spcPts val="600"/>
              </a:spcBef>
            </a:pPr>
            <a:endParaRPr lang="en-US" sz="1500">
              <a:solidFill>
                <a:srgbClr val="00518E"/>
              </a:solidFill>
              <a:latin typeface="Trebuchet MS" pitchFamily="34" charset="0"/>
              <a:sym typeface="Trebuchet MS" pitchFamily="34" charset="0"/>
            </a:endParaRPr>
          </a:p>
          <a:p>
            <a:pPr algn="just">
              <a:spcBef>
                <a:spcPts val="600"/>
              </a:spcBef>
            </a:pPr>
            <a:endParaRPr lang="en-US" sz="1500">
              <a:solidFill>
                <a:srgbClr val="FF0000"/>
              </a:solidFill>
              <a:latin typeface="Trebuchet MS" pitchFamily="34" charset="0"/>
              <a:sym typeface="Trebuchet MS" pitchFamily="34" charset="0"/>
            </a:endParaRPr>
          </a:p>
          <a:p>
            <a:pPr algn="just">
              <a:spcBef>
                <a:spcPts val="600"/>
              </a:spcBef>
            </a:pPr>
            <a:endParaRPr lang="es-AR" sz="1500">
              <a:solidFill>
                <a:srgbClr val="00518E"/>
              </a:solidFill>
              <a:latin typeface="Trebuchet MS" pitchFamily="34" charset="0"/>
              <a:sym typeface="Trebuchet MS" pitchFamily="34" charset="0"/>
            </a:endParaRPr>
          </a:p>
          <a:p>
            <a:pPr algn="just">
              <a:spcBef>
                <a:spcPts val="600"/>
              </a:spcBef>
            </a:pPr>
            <a:endParaRPr lang="es-AR" sz="1500">
              <a:solidFill>
                <a:srgbClr val="00518E"/>
              </a:solidFill>
              <a:latin typeface="Trebuchet MS" pitchFamily="34" charset="0"/>
              <a:sym typeface="Trebuchet MS" pitchFamily="34" charset="0"/>
            </a:endParaRPr>
          </a:p>
          <a:p>
            <a:pPr algn="just">
              <a:spcBef>
                <a:spcPts val="600"/>
              </a:spcBef>
            </a:pPr>
            <a:endParaRPr lang="es-AR" sz="1500">
              <a:solidFill>
                <a:srgbClr val="00518E"/>
              </a:solidFill>
              <a:latin typeface="Trebuchet MS" pitchFamily="34" charset="0"/>
              <a:sym typeface="Trebuchet MS" pitchFamily="34" charset="0"/>
            </a:endParaRPr>
          </a:p>
          <a:p>
            <a:pPr algn="just">
              <a:spcBef>
                <a:spcPts val="600"/>
              </a:spcBef>
            </a:pPr>
            <a:endParaRPr lang="es-AR" sz="1500">
              <a:solidFill>
                <a:srgbClr val="00518E"/>
              </a:solidFill>
              <a:latin typeface="Trebuchet MS" pitchFamily="34" charset="0"/>
              <a:sym typeface="Trebuchet MS" pitchFamily="34" charset="0"/>
            </a:endParaRPr>
          </a:p>
          <a:p>
            <a:pPr algn="just">
              <a:spcBef>
                <a:spcPts val="600"/>
              </a:spcBef>
            </a:pPr>
            <a:endParaRPr lang="es-AR">
              <a:latin typeface="Calibri" pitchFamily="34" charset="0"/>
            </a:endParaRPr>
          </a:p>
        </p:txBody>
      </p:sp>
      <p:sp>
        <p:nvSpPr>
          <p:cNvPr id="2058" name="AutoShape 11"/>
          <p:cNvSpPr>
            <a:spLocks/>
          </p:cNvSpPr>
          <p:nvPr/>
        </p:nvSpPr>
        <p:spPr bwMode="auto">
          <a:xfrm>
            <a:off x="179388" y="2492375"/>
            <a:ext cx="3671887" cy="200025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>
            <a:noFill/>
            <a:miter lim="0"/>
            <a:headEnd/>
            <a:tailEnd/>
          </a:ln>
        </p:spPr>
        <p:txBody>
          <a:bodyPr lIns="45719" tIns="45719" rIns="45719" bIns="45719"/>
          <a:lstStyle/>
          <a:p>
            <a:pPr algn="ctr">
              <a:spcBef>
                <a:spcPts val="600"/>
              </a:spcBef>
            </a:pPr>
            <a:endParaRPr lang="es-ES" sz="1500">
              <a:solidFill>
                <a:srgbClr val="FF0000"/>
              </a:solidFill>
              <a:latin typeface="Trebuchet MS" pitchFamily="34" charset="0"/>
              <a:sym typeface="Trebuchet MS" pitchFamily="34" charset="0"/>
            </a:endParaRPr>
          </a:p>
          <a:p>
            <a:pPr algn="ctr">
              <a:spcBef>
                <a:spcPts val="600"/>
              </a:spcBef>
            </a:pPr>
            <a:endParaRPr lang="es-ES" sz="1500">
              <a:solidFill>
                <a:srgbClr val="FF0000"/>
              </a:solidFill>
              <a:latin typeface="Trebuchet MS" pitchFamily="34" charset="0"/>
              <a:sym typeface="Trebuchet MS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es-ES" sz="1500">
                <a:solidFill>
                  <a:srgbClr val="FF0000"/>
                </a:solidFill>
                <a:latin typeface="Trebuchet MS" pitchFamily="34" charset="0"/>
                <a:sym typeface="Trebuchet MS" pitchFamily="34" charset="0"/>
              </a:rPr>
              <a:t>(FOTO DEL PRODUCTO)</a:t>
            </a:r>
            <a:endParaRPr lang="en-US" sz="1500">
              <a:solidFill>
                <a:srgbClr val="FF0000"/>
              </a:solidFill>
              <a:latin typeface="Trebuchet MS" pitchFamily="34" charset="0"/>
              <a:sym typeface="Trebuchet MS" pitchFamily="34" charset="0"/>
            </a:endParaRPr>
          </a:p>
          <a:p>
            <a:pPr algn="just">
              <a:spcBef>
                <a:spcPts val="600"/>
              </a:spcBef>
            </a:pPr>
            <a:endParaRPr lang="en-US" sz="1500">
              <a:solidFill>
                <a:srgbClr val="00518E"/>
              </a:solidFill>
              <a:latin typeface="Trebuchet MS" pitchFamily="34" charset="0"/>
              <a:sym typeface="Trebuchet MS" pitchFamily="34" charset="0"/>
            </a:endParaRPr>
          </a:p>
          <a:p>
            <a:pPr algn="just">
              <a:spcBef>
                <a:spcPts val="600"/>
              </a:spcBef>
            </a:pPr>
            <a:endParaRPr lang="en-US" sz="1500">
              <a:solidFill>
                <a:srgbClr val="FF0000"/>
              </a:solidFill>
              <a:latin typeface="Trebuchet MS" pitchFamily="34" charset="0"/>
              <a:sym typeface="Trebuchet MS" pitchFamily="34" charset="0"/>
            </a:endParaRPr>
          </a:p>
          <a:p>
            <a:pPr algn="just">
              <a:spcBef>
                <a:spcPts val="600"/>
              </a:spcBef>
            </a:pPr>
            <a:endParaRPr lang="es-AR" sz="1500">
              <a:solidFill>
                <a:srgbClr val="00518E"/>
              </a:solidFill>
              <a:latin typeface="Trebuchet MS" pitchFamily="34" charset="0"/>
              <a:sym typeface="Trebuchet MS" pitchFamily="34" charset="0"/>
            </a:endParaRPr>
          </a:p>
          <a:p>
            <a:pPr algn="just">
              <a:spcBef>
                <a:spcPts val="600"/>
              </a:spcBef>
            </a:pPr>
            <a:endParaRPr lang="es-AR" sz="1500">
              <a:solidFill>
                <a:srgbClr val="00518E"/>
              </a:solidFill>
              <a:latin typeface="Trebuchet MS" pitchFamily="34" charset="0"/>
              <a:sym typeface="Trebuchet MS" pitchFamily="34" charset="0"/>
            </a:endParaRPr>
          </a:p>
          <a:p>
            <a:pPr algn="just">
              <a:spcBef>
                <a:spcPts val="600"/>
              </a:spcBef>
            </a:pPr>
            <a:endParaRPr lang="es-AR" sz="1500">
              <a:solidFill>
                <a:srgbClr val="00518E"/>
              </a:solidFill>
              <a:latin typeface="Trebuchet MS" pitchFamily="34" charset="0"/>
              <a:sym typeface="Trebuchet MS" pitchFamily="34" charset="0"/>
            </a:endParaRPr>
          </a:p>
          <a:p>
            <a:pPr algn="just">
              <a:spcBef>
                <a:spcPts val="600"/>
              </a:spcBef>
            </a:pPr>
            <a:endParaRPr lang="es-AR" sz="1500">
              <a:solidFill>
                <a:srgbClr val="00518E"/>
              </a:solidFill>
              <a:latin typeface="Trebuchet MS" pitchFamily="34" charset="0"/>
              <a:sym typeface="Trebuchet MS" pitchFamily="34" charset="0"/>
            </a:endParaRPr>
          </a:p>
          <a:p>
            <a:pPr algn="just">
              <a:spcBef>
                <a:spcPts val="600"/>
              </a:spcBef>
            </a:pPr>
            <a:endParaRPr lang="es-AR"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75</Words>
  <Application>Microsoft Office PowerPoint</Application>
  <PresentationFormat>Presentación en pantalla (4:3)</PresentationFormat>
  <Paragraphs>39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Trebuchet MS Bold</vt:lpstr>
      <vt:lpstr>Trebuchet MS</vt:lpstr>
      <vt:lpstr>Diseño predeterminado</vt:lpstr>
      <vt:lpstr>Productos, insumos, componentes y bienes de capital  destinados a la recuperación secundaria en el sector petrolero</vt:lpstr>
    </vt:vector>
  </TitlesOfParts>
  <Company>MECON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Máquinas y equipos desarrollados para el sector de Petróleo y Gas</dc:title>
  <dc:creator>temp</dc:creator>
  <cp:lastModifiedBy>Aldo</cp:lastModifiedBy>
  <cp:revision>19</cp:revision>
  <dcterms:created xsi:type="dcterms:W3CDTF">2014-04-21T19:25:58Z</dcterms:created>
  <dcterms:modified xsi:type="dcterms:W3CDTF">2014-08-11T17:00:47Z</dcterms:modified>
</cp:coreProperties>
</file>