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Lst>
  <p:notesMasterIdLst>
    <p:notesMasterId r:id="rId18"/>
  </p:notesMasterIdLst>
  <p:sldIdLst>
    <p:sldId id="257" r:id="rId2"/>
    <p:sldId id="274" r:id="rId3"/>
    <p:sldId id="260" r:id="rId4"/>
    <p:sldId id="275" r:id="rId5"/>
    <p:sldId id="276" r:id="rId6"/>
    <p:sldId id="277" r:id="rId7"/>
    <p:sldId id="278" r:id="rId8"/>
    <p:sldId id="279" r:id="rId9"/>
    <p:sldId id="280" r:id="rId10"/>
    <p:sldId id="281" r:id="rId11"/>
    <p:sldId id="268" r:id="rId12"/>
    <p:sldId id="282" r:id="rId13"/>
    <p:sldId id="283" r:id="rId14"/>
    <p:sldId id="284" r:id="rId15"/>
    <p:sldId id="272" r:id="rId16"/>
    <p:sldId id="273" r:id="rId17"/>
  </p:sldIdLst>
  <p:sldSz cx="9144000" cy="5143500" type="screen16x9"/>
  <p:notesSz cx="6858000" cy="9144000"/>
  <p:embeddedFontLst>
    <p:embeddedFont>
      <p:font typeface="Assistant" pitchFamily="2" charset="-79"/>
      <p:regular r:id="rId19"/>
      <p:bold r:id="rId20"/>
    </p:embeddedFont>
    <p:embeddedFont>
      <p:font typeface="Assistant ExtraLight" pitchFamily="2" charset="-79"/>
      <p:regular r:id="rId21"/>
      <p:bold r:id="rId22"/>
    </p:embeddedFont>
    <p:embeddedFont>
      <p:font typeface="Source Sans Pro" panose="020B0503030403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71">
          <p15:clr>
            <a:srgbClr val="9AA0A6"/>
          </p15:clr>
        </p15:guide>
        <p15:guide id="2"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0231E00-E969-4B0F-B258-357D49B6DC86}">
  <a:tblStyle styleId="{B0231E00-E969-4B0F-B258-357D49B6DC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032619-8B5E-47C4-8852-FF0717118A5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pos="4671"/>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e04d5be9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e04d5be9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db0b09194e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db0b09194e_1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dc071408f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dc071408f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db9644c5d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db9644c5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b0b09194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db0b09194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Negociaciones Internacionales">
  <p:cSld name="TITLE_1_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18" name="Google Shape;18;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19" name="Google Shape;19;p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 name="Google Shape;20;p4"/>
          <p:cNvSpPr/>
          <p:nvPr/>
        </p:nvSpPr>
        <p:spPr>
          <a:xfrm>
            <a:off x="2719250" y="1399750"/>
            <a:ext cx="437400" cy="1338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713">
          <p15:clr>
            <a:srgbClr val="FA7B17"/>
          </p15:clr>
        </p15:guide>
        <p15:guide id="2" pos="2160">
          <p15:clr>
            <a:srgbClr val="FA7B17"/>
          </p15:clr>
        </p15:guide>
        <p15:guide id="3" orient="horz" pos="792">
          <p15:clr>
            <a:srgbClr val="FA7B17"/>
          </p15:clr>
        </p15:guide>
        <p15:guide id="4" orient="horz" pos="33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 CSI">
  <p:cSld name="TITLE_1_1_1_1_1_1_1_1_1_1_1">
    <p:spTree>
      <p:nvGrpSpPr>
        <p:cNvPr id="1" name="Shape 61"/>
        <p:cNvGrpSpPr/>
        <p:nvPr/>
      </p:nvGrpSpPr>
      <p:grpSpPr>
        <a:xfrm>
          <a:off x="0" y="0"/>
          <a:ext cx="0" cy="0"/>
          <a:chOff x="0" y="0"/>
          <a:chExt cx="0" cy="0"/>
        </a:xfrm>
      </p:grpSpPr>
      <p:pic>
        <p:nvPicPr>
          <p:cNvPr id="62" name="Google Shape;62;p13"/>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sp>
        <p:nvSpPr>
          <p:cNvPr id="63" name="Google Shape;63;p13"/>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p:nvPr/>
        </p:nvSpPr>
        <p:spPr>
          <a:xfrm>
            <a:off x="2719250" y="1399750"/>
            <a:ext cx="437400" cy="1338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192600" y="233663"/>
            <a:ext cx="1304023" cy="522100"/>
          </a:xfrm>
          <a:prstGeom prst="rect">
            <a:avLst/>
          </a:prstGeom>
          <a:noFill/>
          <a:ln>
            <a:noFill/>
          </a:ln>
        </p:spPr>
      </p:pic>
      <p:pic>
        <p:nvPicPr>
          <p:cNvPr id="66" name="Google Shape;66;p13"/>
          <p:cNvPicPr preferRelativeResize="0"/>
          <p:nvPr/>
        </p:nvPicPr>
        <p:blipFill>
          <a:blip r:embed="rId4">
            <a:alphaModFix/>
          </a:blip>
          <a:stretch>
            <a:fillRect/>
          </a:stretch>
        </p:blipFill>
        <p:spPr>
          <a:xfrm>
            <a:off x="367250" y="1910586"/>
            <a:ext cx="954725" cy="7552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Filial Prov de BsAs">
  <p:cSld name="TITLE_1_1_1_1_1_1_1_1_1_1_1_1">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69" name="Google Shape;69;p14"/>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4"/>
          <p:cNvSpPr/>
          <p:nvPr/>
        </p:nvSpPr>
        <p:spPr>
          <a:xfrm>
            <a:off x="2719250" y="1399750"/>
            <a:ext cx="437400" cy="1338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 Automotriz">
  <p:cSld name="TITLE_1_1_1_1_1_1_1_1_1_1_1_1_1">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73" name="Google Shape;73;p1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5"/>
          <p:cNvSpPr/>
          <p:nvPr/>
        </p:nvSpPr>
        <p:spPr>
          <a:xfrm>
            <a:off x="2719250" y="1399750"/>
            <a:ext cx="437400" cy="1338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 ADIMRA joven 1">
  <p:cSld name="TITLE_1_1_1_1_1_1_1_1_1_1_1_1_1_4">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2">
            <a:alphaModFix/>
          </a:blip>
          <a:srcRect l="15786" t="20969" r="18272" b="22280"/>
          <a:stretch/>
        </p:blipFill>
        <p:spPr>
          <a:xfrm>
            <a:off x="1766350" y="0"/>
            <a:ext cx="7377649" cy="5143501"/>
          </a:xfrm>
          <a:prstGeom prst="rect">
            <a:avLst/>
          </a:prstGeom>
          <a:noFill/>
          <a:ln>
            <a:noFill/>
          </a:ln>
        </p:spPr>
      </p:pic>
      <p:pic>
        <p:nvPicPr>
          <p:cNvPr id="77" name="Google Shape;77;p16"/>
          <p:cNvPicPr preferRelativeResize="0"/>
          <p:nvPr/>
        </p:nvPicPr>
        <p:blipFill>
          <a:blip r:embed="rId3">
            <a:alphaModFix/>
          </a:blip>
          <a:stretch>
            <a:fillRect/>
          </a:stretch>
        </p:blipFill>
        <p:spPr>
          <a:xfrm>
            <a:off x="367250" y="1910586"/>
            <a:ext cx="954725" cy="755225"/>
          </a:xfrm>
          <a:prstGeom prst="rect">
            <a:avLst/>
          </a:prstGeom>
          <a:noFill/>
          <a:ln>
            <a:noFill/>
          </a:ln>
        </p:spPr>
      </p:pic>
      <p:sp>
        <p:nvSpPr>
          <p:cNvPr id="78" name="Google Shape;78;p1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1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6"/>
          <p:cNvPicPr preferRelativeResize="0"/>
          <p:nvPr/>
        </p:nvPicPr>
        <p:blipFill>
          <a:blip r:embed="rId4">
            <a:alphaModFix/>
          </a:blip>
          <a:stretch>
            <a:fillRect/>
          </a:stretch>
        </p:blipFill>
        <p:spPr>
          <a:xfrm>
            <a:off x="245026" y="374275"/>
            <a:ext cx="1304025" cy="578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Desarrollo de proveedores 1">
  <p:cSld name="TITLE_1_1_1_1_1_1_1_1_1_1_1_1_1_3">
    <p:spTree>
      <p:nvGrpSpPr>
        <p:cNvPr id="1" name="Shape 81"/>
        <p:cNvGrpSpPr/>
        <p:nvPr/>
      </p:nvGrpSpPr>
      <p:grpSpPr>
        <a:xfrm>
          <a:off x="0" y="0"/>
          <a:ext cx="0" cy="0"/>
          <a:chOff x="0" y="0"/>
          <a:chExt cx="0" cy="0"/>
        </a:xfrm>
      </p:grpSpPr>
      <p:pic>
        <p:nvPicPr>
          <p:cNvPr id="82" name="Google Shape;82;p1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3" name="Google Shape;83;p1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7"/>
          <p:cNvSpPr/>
          <p:nvPr/>
        </p:nvSpPr>
        <p:spPr>
          <a:xfrm>
            <a:off x="2719250" y="1399750"/>
            <a:ext cx="437400" cy="1338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 Energía">
  <p:cSld name="TITLE_1_1_1_1_1_1_1_1_1_1_1_1_1_2">
    <p:spTree>
      <p:nvGrpSpPr>
        <p:cNvPr id="1" name="Shape 85"/>
        <p:cNvGrpSpPr/>
        <p:nvPr/>
      </p:nvGrpSpPr>
      <p:grpSpPr>
        <a:xfrm>
          <a:off x="0" y="0"/>
          <a:ext cx="0" cy="0"/>
          <a:chOff x="0" y="0"/>
          <a:chExt cx="0" cy="0"/>
        </a:xfrm>
      </p:grpSpPr>
      <p:pic>
        <p:nvPicPr>
          <p:cNvPr id="86" name="Google Shape;86;p1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87" name="Google Shape;87;p1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18"/>
          <p:cNvSpPr/>
          <p:nvPr/>
        </p:nvSpPr>
        <p:spPr>
          <a:xfrm>
            <a:off x="2719250" y="1399750"/>
            <a:ext cx="437400" cy="1338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 Equidad">
  <p:cSld name="TITLE_1_1_1_1_1_1_1_1_1_1_1_1_1_1">
    <p:spTree>
      <p:nvGrpSpPr>
        <p:cNvPr id="1" name="Shape 89"/>
        <p:cNvGrpSpPr/>
        <p:nvPr/>
      </p:nvGrpSpPr>
      <p:grpSpPr>
        <a:xfrm>
          <a:off x="0" y="0"/>
          <a:ext cx="0" cy="0"/>
          <a:chOff x="0" y="0"/>
          <a:chExt cx="0" cy="0"/>
        </a:xfrm>
      </p:grpSpPr>
      <p:pic>
        <p:nvPicPr>
          <p:cNvPr id="90" name="Google Shape;90;p1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91" name="Google Shape;91;p1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9"/>
          <p:cNvSpPr/>
          <p:nvPr/>
        </p:nvSpPr>
        <p:spPr>
          <a:xfrm>
            <a:off x="2719250" y="1399750"/>
            <a:ext cx="437400" cy="1338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 Comercio exterior">
  <p:cSld name="SECTION_HEADER_1">
    <p:spTree>
      <p:nvGrpSpPr>
        <p:cNvPr id="1" name="Shape 100"/>
        <p:cNvGrpSpPr/>
        <p:nvPr/>
      </p:nvGrpSpPr>
      <p:grpSpPr>
        <a:xfrm>
          <a:off x="0" y="0"/>
          <a:ext cx="0" cy="0"/>
          <a:chOff x="0" y="0"/>
          <a:chExt cx="0" cy="0"/>
        </a:xfrm>
      </p:grpSpPr>
      <p:pic>
        <p:nvPicPr>
          <p:cNvPr id="101" name="Google Shape;101;p21"/>
          <p:cNvPicPr preferRelativeResize="0"/>
          <p:nvPr/>
        </p:nvPicPr>
        <p:blipFill>
          <a:blip r:embed="rId2">
            <a:alphaModFix/>
          </a:blip>
          <a:stretch>
            <a:fillRect/>
          </a:stretch>
        </p:blipFill>
        <p:spPr>
          <a:xfrm>
            <a:off x="0" y="0"/>
            <a:ext cx="9143998" cy="1006250"/>
          </a:xfrm>
          <a:prstGeom prst="rect">
            <a:avLst/>
          </a:prstGeom>
          <a:noFill/>
          <a:ln>
            <a:noFill/>
          </a:ln>
        </p:spPr>
      </p:pic>
      <p:sp>
        <p:nvSpPr>
          <p:cNvPr id="102" name="Google Shape;102;p21"/>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03" name="Google Shape;103;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1"/>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05" name="Google Shape;105;p21"/>
          <p:cNvPicPr preferRelativeResize="0"/>
          <p:nvPr/>
        </p:nvPicPr>
        <p:blipFill>
          <a:blip r:embed="rId3">
            <a:alphaModFix/>
          </a:blip>
          <a:stretch>
            <a:fillRect/>
          </a:stretch>
        </p:blipFill>
        <p:spPr>
          <a:xfrm>
            <a:off x="8389775" y="232650"/>
            <a:ext cx="538475" cy="538475"/>
          </a:xfrm>
          <a:prstGeom prst="rect">
            <a:avLst/>
          </a:prstGeom>
          <a:noFill/>
          <a:ln>
            <a:noFill/>
          </a:ln>
        </p:spPr>
      </p:pic>
      <p:sp>
        <p:nvSpPr>
          <p:cNvPr id="106" name="Google Shape;106;p2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7" name="Google Shape;107;p2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8" name="Google Shape;108;p21"/>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09" name="Google Shape;109;p2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0" name="Google Shape;110;p2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 Negociaciones Internacionales">
  <p:cSld name="SECTION_HEADER_1_1">
    <p:spTree>
      <p:nvGrpSpPr>
        <p:cNvPr id="1" name="Shape 111"/>
        <p:cNvGrpSpPr/>
        <p:nvPr/>
      </p:nvGrpSpPr>
      <p:grpSpPr>
        <a:xfrm>
          <a:off x="0" y="0"/>
          <a:ext cx="0" cy="0"/>
          <a:chOff x="0" y="0"/>
          <a:chExt cx="0" cy="0"/>
        </a:xfrm>
      </p:grpSpPr>
      <p:sp>
        <p:nvSpPr>
          <p:cNvPr id="112" name="Google Shape;112;p22"/>
          <p:cNvSpPr txBox="1"/>
          <p:nvPr/>
        </p:nvSpPr>
        <p:spPr>
          <a:xfrm>
            <a:off x="0" y="100625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13" name="Google Shape;113;p22"/>
          <p:cNvSpPr txBox="1"/>
          <p:nvPr/>
        </p:nvSpPr>
        <p:spPr>
          <a:xfrm>
            <a:off x="0" y="5112800"/>
            <a:ext cx="9144000" cy="39600"/>
          </a:xfrm>
          <a:prstGeom prst="rect">
            <a:avLst/>
          </a:prstGeom>
          <a:solidFill>
            <a:srgbClr val="A9451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14" name="Google Shape;114;p22"/>
          <p:cNvPicPr preferRelativeResize="0"/>
          <p:nvPr/>
        </p:nvPicPr>
        <p:blipFill>
          <a:blip r:embed="rId2">
            <a:alphaModFix/>
          </a:blip>
          <a:stretch>
            <a:fillRect/>
          </a:stretch>
        </p:blipFill>
        <p:spPr>
          <a:xfrm>
            <a:off x="0" y="0"/>
            <a:ext cx="9143998" cy="1006250"/>
          </a:xfrm>
          <a:prstGeom prst="rect">
            <a:avLst/>
          </a:prstGeom>
          <a:noFill/>
          <a:ln>
            <a:noFill/>
          </a:ln>
        </p:spPr>
      </p:pic>
      <p:sp>
        <p:nvSpPr>
          <p:cNvPr id="115" name="Google Shape;115;p2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22"/>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18" name="Google Shape;118;p2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19" name="Google Shape;119;p2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20" name="Google Shape;120;p22"/>
          <p:cNvPicPr preferRelativeResize="0"/>
          <p:nvPr/>
        </p:nvPicPr>
        <p:blipFill>
          <a:blip r:embed="rId4">
            <a:alphaModFix/>
          </a:blip>
          <a:stretch>
            <a:fillRect/>
          </a:stretch>
        </p:blipFill>
        <p:spPr>
          <a:xfrm>
            <a:off x="8389775" y="232650"/>
            <a:ext cx="538475" cy="5384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 Seguridad, Ambiente y Salud Ocupacional">
  <p:cSld name="SECTION_HEADER_1_1_1">
    <p:spTree>
      <p:nvGrpSpPr>
        <p:cNvPr id="1" name="Shape 121"/>
        <p:cNvGrpSpPr/>
        <p:nvPr/>
      </p:nvGrpSpPr>
      <p:grpSpPr>
        <a:xfrm>
          <a:off x="0" y="0"/>
          <a:ext cx="0" cy="0"/>
          <a:chOff x="0" y="0"/>
          <a:chExt cx="0" cy="0"/>
        </a:xfrm>
      </p:grpSpPr>
      <p:sp>
        <p:nvSpPr>
          <p:cNvPr id="122" name="Google Shape;122;p23"/>
          <p:cNvSpPr txBox="1"/>
          <p:nvPr/>
        </p:nvSpPr>
        <p:spPr>
          <a:xfrm>
            <a:off x="0" y="100625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23" name="Google Shape;123;p23"/>
          <p:cNvPicPr preferRelativeResize="0"/>
          <p:nvPr/>
        </p:nvPicPr>
        <p:blipFill>
          <a:blip r:embed="rId2">
            <a:alphaModFix/>
          </a:blip>
          <a:stretch>
            <a:fillRect/>
          </a:stretch>
        </p:blipFill>
        <p:spPr>
          <a:xfrm>
            <a:off x="0" y="0"/>
            <a:ext cx="9143998" cy="1006250"/>
          </a:xfrm>
          <a:prstGeom prst="rect">
            <a:avLst/>
          </a:prstGeom>
          <a:noFill/>
          <a:ln>
            <a:noFill/>
          </a:ln>
        </p:spPr>
      </p:pic>
      <p:sp>
        <p:nvSpPr>
          <p:cNvPr id="124" name="Google Shape;124;p2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5" name="Google Shape;125;p2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23"/>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27" name="Google Shape;127;p2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28" name="Google Shape;128;p2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3"/>
          <p:cNvSpPr txBox="1"/>
          <p:nvPr/>
        </p:nvSpPr>
        <p:spPr>
          <a:xfrm>
            <a:off x="0" y="5112800"/>
            <a:ext cx="9144000" cy="39600"/>
          </a:xfrm>
          <a:prstGeom prst="rect">
            <a:avLst/>
          </a:prstGeom>
          <a:solidFill>
            <a:srgbClr val="61865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0" name="Google Shape;130;p23"/>
          <p:cNvPicPr preferRelativeResize="0"/>
          <p:nvPr/>
        </p:nvPicPr>
        <p:blipFill>
          <a:blip r:embed="rId4">
            <a:alphaModFix/>
          </a:blip>
          <a:stretch>
            <a:fillRect/>
          </a:stretch>
        </p:blipFill>
        <p:spPr>
          <a:xfrm>
            <a:off x="8389901" y="232651"/>
            <a:ext cx="538350" cy="53833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Seguridad, Amb y Salud Oc">
  <p:cSld name="TITLE_1_1_1">
    <p:spTree>
      <p:nvGrpSpPr>
        <p:cNvPr id="1" name="Shape 21"/>
        <p:cNvGrpSpPr/>
        <p:nvPr/>
      </p:nvGrpSpPr>
      <p:grpSpPr>
        <a:xfrm>
          <a:off x="0" y="0"/>
          <a:ext cx="0" cy="0"/>
          <a:chOff x="0" y="0"/>
          <a:chExt cx="0" cy="0"/>
        </a:xfrm>
      </p:grpSpPr>
      <p:pic>
        <p:nvPicPr>
          <p:cNvPr id="22" name="Google Shape;22;p5"/>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3" name="Google Shape;23;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4" name="Google Shape;24;p5"/>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5"/>
          <p:cNvSpPr/>
          <p:nvPr/>
        </p:nvSpPr>
        <p:spPr>
          <a:xfrm>
            <a:off x="2719250" y="1399750"/>
            <a:ext cx="437400" cy="1338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 Estudios Económicos">
  <p:cSld name="SECTION_HEADER_1_1_1_1">
    <p:spTree>
      <p:nvGrpSpPr>
        <p:cNvPr id="1" name="Shape 131"/>
        <p:cNvGrpSpPr/>
        <p:nvPr/>
      </p:nvGrpSpPr>
      <p:grpSpPr>
        <a:xfrm>
          <a:off x="0" y="0"/>
          <a:ext cx="0" cy="0"/>
          <a:chOff x="0" y="0"/>
          <a:chExt cx="0" cy="0"/>
        </a:xfrm>
      </p:grpSpPr>
      <p:pic>
        <p:nvPicPr>
          <p:cNvPr id="132" name="Google Shape;132;p24"/>
          <p:cNvPicPr preferRelativeResize="0"/>
          <p:nvPr/>
        </p:nvPicPr>
        <p:blipFill>
          <a:blip r:embed="rId2">
            <a:alphaModFix/>
          </a:blip>
          <a:stretch>
            <a:fillRect/>
          </a:stretch>
        </p:blipFill>
        <p:spPr>
          <a:xfrm>
            <a:off x="0" y="0"/>
            <a:ext cx="9143998" cy="1006250"/>
          </a:xfrm>
          <a:prstGeom prst="rect">
            <a:avLst/>
          </a:prstGeom>
          <a:noFill/>
          <a:ln>
            <a:noFill/>
          </a:ln>
        </p:spPr>
      </p:pic>
      <p:sp>
        <p:nvSpPr>
          <p:cNvPr id="133" name="Google Shape;133;p24"/>
          <p:cNvSpPr txBox="1"/>
          <p:nvPr/>
        </p:nvSpPr>
        <p:spPr>
          <a:xfrm>
            <a:off x="0" y="100584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34" name="Google Shape;134;p24"/>
          <p:cNvSpPr txBox="1"/>
          <p:nvPr/>
        </p:nvSpPr>
        <p:spPr>
          <a:xfrm>
            <a:off x="0" y="5112800"/>
            <a:ext cx="9144000" cy="39600"/>
          </a:xfrm>
          <a:prstGeom prst="rect">
            <a:avLst/>
          </a:prstGeom>
          <a:solidFill>
            <a:srgbClr val="B93D3E"/>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35" name="Google Shape;135;p24"/>
          <p:cNvPicPr preferRelativeResize="0"/>
          <p:nvPr/>
        </p:nvPicPr>
        <p:blipFill>
          <a:blip r:embed="rId3">
            <a:alphaModFix/>
          </a:blip>
          <a:stretch>
            <a:fillRect/>
          </a:stretch>
        </p:blipFill>
        <p:spPr>
          <a:xfrm>
            <a:off x="8379551" y="232650"/>
            <a:ext cx="548700" cy="548700"/>
          </a:xfrm>
          <a:prstGeom prst="rect">
            <a:avLst/>
          </a:prstGeom>
          <a:noFill/>
          <a:ln>
            <a:noFill/>
          </a:ln>
        </p:spPr>
      </p:pic>
      <p:sp>
        <p:nvSpPr>
          <p:cNvPr id="136" name="Google Shape;136;p2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7" name="Google Shape;137;p2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2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39" name="Google Shape;139;p2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40" name="Google Shape;140;p2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 Desarrollo Fed y Ven">
  <p:cSld name="SECTION_HEADER_1_1_1_1_1">
    <p:spTree>
      <p:nvGrpSpPr>
        <p:cNvPr id="1" name="Shape 141"/>
        <p:cNvGrpSpPr/>
        <p:nvPr/>
      </p:nvGrpSpPr>
      <p:grpSpPr>
        <a:xfrm>
          <a:off x="0" y="0"/>
          <a:ext cx="0" cy="0"/>
          <a:chOff x="0" y="0"/>
          <a:chExt cx="0" cy="0"/>
        </a:xfrm>
      </p:grpSpPr>
      <p:pic>
        <p:nvPicPr>
          <p:cNvPr id="142" name="Google Shape;142;p25"/>
          <p:cNvPicPr preferRelativeResize="0"/>
          <p:nvPr/>
        </p:nvPicPr>
        <p:blipFill>
          <a:blip r:embed="rId2">
            <a:alphaModFix/>
          </a:blip>
          <a:stretch>
            <a:fillRect/>
          </a:stretch>
        </p:blipFill>
        <p:spPr>
          <a:xfrm>
            <a:off x="0" y="0"/>
            <a:ext cx="9143998" cy="1006250"/>
          </a:xfrm>
          <a:prstGeom prst="rect">
            <a:avLst/>
          </a:prstGeom>
          <a:noFill/>
          <a:ln>
            <a:noFill/>
          </a:ln>
        </p:spPr>
      </p:pic>
      <p:sp>
        <p:nvSpPr>
          <p:cNvPr id="143" name="Google Shape;143;p25"/>
          <p:cNvSpPr txBox="1"/>
          <p:nvPr/>
        </p:nvSpPr>
        <p:spPr>
          <a:xfrm>
            <a:off x="0" y="100625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44" name="Google Shape;144;p25"/>
          <p:cNvSpPr txBox="1"/>
          <p:nvPr/>
        </p:nvSpPr>
        <p:spPr>
          <a:xfrm>
            <a:off x="0" y="5112800"/>
            <a:ext cx="9144000" cy="396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45" name="Google Shape;145;p25"/>
          <p:cNvPicPr preferRelativeResize="0"/>
          <p:nvPr/>
        </p:nvPicPr>
        <p:blipFill>
          <a:blip r:embed="rId3">
            <a:alphaModFix/>
          </a:blip>
          <a:stretch>
            <a:fillRect/>
          </a:stretch>
        </p:blipFill>
        <p:spPr>
          <a:xfrm>
            <a:off x="8379550" y="232648"/>
            <a:ext cx="548700" cy="548700"/>
          </a:xfrm>
          <a:prstGeom prst="rect">
            <a:avLst/>
          </a:prstGeom>
          <a:noFill/>
          <a:ln>
            <a:noFill/>
          </a:ln>
        </p:spPr>
      </p:pic>
      <p:sp>
        <p:nvSpPr>
          <p:cNvPr id="146" name="Google Shape;146;p2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7" name="Google Shape;147;p2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8" name="Google Shape;148;p2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49" name="Google Shape;149;p2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50" name="Google Shape;150;p2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 Asuntos Institucionales">
  <p:cSld name="SECTION_HEADER_1_1_1_1_1_1">
    <p:spTree>
      <p:nvGrpSpPr>
        <p:cNvPr id="1" name="Shape 151"/>
        <p:cNvGrpSpPr/>
        <p:nvPr/>
      </p:nvGrpSpPr>
      <p:grpSpPr>
        <a:xfrm>
          <a:off x="0" y="0"/>
          <a:ext cx="0" cy="0"/>
          <a:chOff x="0" y="0"/>
          <a:chExt cx="0" cy="0"/>
        </a:xfrm>
      </p:grpSpPr>
      <p:pic>
        <p:nvPicPr>
          <p:cNvPr id="152" name="Google Shape;152;p26"/>
          <p:cNvPicPr preferRelativeResize="0"/>
          <p:nvPr/>
        </p:nvPicPr>
        <p:blipFill>
          <a:blip r:embed="rId2">
            <a:alphaModFix/>
          </a:blip>
          <a:stretch>
            <a:fillRect/>
          </a:stretch>
        </p:blipFill>
        <p:spPr>
          <a:xfrm>
            <a:off x="0" y="0"/>
            <a:ext cx="9143998" cy="1006250"/>
          </a:xfrm>
          <a:prstGeom prst="rect">
            <a:avLst/>
          </a:prstGeom>
          <a:noFill/>
          <a:ln>
            <a:noFill/>
          </a:ln>
        </p:spPr>
      </p:pic>
      <p:sp>
        <p:nvSpPr>
          <p:cNvPr id="153" name="Google Shape;153;p26"/>
          <p:cNvSpPr txBox="1"/>
          <p:nvPr/>
        </p:nvSpPr>
        <p:spPr>
          <a:xfrm>
            <a:off x="0" y="100625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54" name="Google Shape;154;p26"/>
          <p:cNvSpPr txBox="1"/>
          <p:nvPr/>
        </p:nvSpPr>
        <p:spPr>
          <a:xfrm>
            <a:off x="0" y="5112800"/>
            <a:ext cx="9144000" cy="39600"/>
          </a:xfrm>
          <a:prstGeom prst="rect">
            <a:avLst/>
          </a:prstGeom>
          <a:solidFill>
            <a:srgbClr val="182946"/>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55" name="Google Shape;155;p26"/>
          <p:cNvPicPr preferRelativeResize="0"/>
          <p:nvPr/>
        </p:nvPicPr>
        <p:blipFill>
          <a:blip r:embed="rId3">
            <a:alphaModFix/>
          </a:blip>
          <a:stretch>
            <a:fillRect/>
          </a:stretch>
        </p:blipFill>
        <p:spPr>
          <a:xfrm>
            <a:off x="8379551" y="232648"/>
            <a:ext cx="548700" cy="548700"/>
          </a:xfrm>
          <a:prstGeom prst="rect">
            <a:avLst/>
          </a:prstGeom>
          <a:noFill/>
          <a:ln>
            <a:noFill/>
          </a:ln>
        </p:spPr>
      </p:pic>
      <p:sp>
        <p:nvSpPr>
          <p:cNvPr id="156" name="Google Shape;156;p2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7" name="Google Shape;157;p2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8" name="Google Shape;158;p2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59" name="Google Shape;159;p2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60" name="Google Shape;160;p2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 Gestión de la Calidad">
  <p:cSld name="SECTION_HEADER_1_1_1_1_1_1_1">
    <p:spTree>
      <p:nvGrpSpPr>
        <p:cNvPr id="1" name="Shape 161"/>
        <p:cNvGrpSpPr/>
        <p:nvPr/>
      </p:nvGrpSpPr>
      <p:grpSpPr>
        <a:xfrm>
          <a:off x="0" y="0"/>
          <a:ext cx="0" cy="0"/>
          <a:chOff x="0" y="0"/>
          <a:chExt cx="0" cy="0"/>
        </a:xfrm>
      </p:grpSpPr>
      <p:pic>
        <p:nvPicPr>
          <p:cNvPr id="162" name="Google Shape;162;p27"/>
          <p:cNvPicPr preferRelativeResize="0"/>
          <p:nvPr/>
        </p:nvPicPr>
        <p:blipFill>
          <a:blip r:embed="rId2">
            <a:alphaModFix/>
          </a:blip>
          <a:stretch>
            <a:fillRect/>
          </a:stretch>
        </p:blipFill>
        <p:spPr>
          <a:xfrm>
            <a:off x="0" y="0"/>
            <a:ext cx="9143998" cy="1006250"/>
          </a:xfrm>
          <a:prstGeom prst="rect">
            <a:avLst/>
          </a:prstGeom>
          <a:noFill/>
          <a:ln>
            <a:noFill/>
          </a:ln>
        </p:spPr>
      </p:pic>
      <p:sp>
        <p:nvSpPr>
          <p:cNvPr id="163" name="Google Shape;163;p27"/>
          <p:cNvSpPr txBox="1"/>
          <p:nvPr/>
        </p:nvSpPr>
        <p:spPr>
          <a:xfrm>
            <a:off x="0" y="100584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64" name="Google Shape;164;p27"/>
          <p:cNvSpPr txBox="1"/>
          <p:nvPr/>
        </p:nvSpPr>
        <p:spPr>
          <a:xfrm>
            <a:off x="0" y="5112800"/>
            <a:ext cx="9144000" cy="39600"/>
          </a:xfrm>
          <a:prstGeom prst="rect">
            <a:avLst/>
          </a:prstGeom>
          <a:solidFill>
            <a:srgbClr val="C0910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65" name="Google Shape;165;p27"/>
          <p:cNvPicPr preferRelativeResize="0"/>
          <p:nvPr/>
        </p:nvPicPr>
        <p:blipFill>
          <a:blip r:embed="rId3">
            <a:alphaModFix/>
          </a:blip>
          <a:stretch>
            <a:fillRect/>
          </a:stretch>
        </p:blipFill>
        <p:spPr>
          <a:xfrm>
            <a:off x="8389900" y="238001"/>
            <a:ext cx="538350" cy="538365"/>
          </a:xfrm>
          <a:prstGeom prst="rect">
            <a:avLst/>
          </a:prstGeom>
          <a:noFill/>
          <a:ln>
            <a:noFill/>
          </a:ln>
        </p:spPr>
      </p:pic>
      <p:sp>
        <p:nvSpPr>
          <p:cNvPr id="166" name="Google Shape;166;p2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7"/>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69" name="Google Shape;169;p2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70" name="Google Shape;170;p2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 ADIMRA Incuba">
  <p:cSld name="SECTION_HEADER_1_1_1_1_1_1_1_1">
    <p:spTree>
      <p:nvGrpSpPr>
        <p:cNvPr id="1" name="Shape 171"/>
        <p:cNvGrpSpPr/>
        <p:nvPr/>
      </p:nvGrpSpPr>
      <p:grpSpPr>
        <a:xfrm>
          <a:off x="0" y="0"/>
          <a:ext cx="0" cy="0"/>
          <a:chOff x="0" y="0"/>
          <a:chExt cx="0" cy="0"/>
        </a:xfrm>
      </p:grpSpPr>
      <p:pic>
        <p:nvPicPr>
          <p:cNvPr id="172" name="Google Shape;172;p28"/>
          <p:cNvPicPr preferRelativeResize="0"/>
          <p:nvPr/>
        </p:nvPicPr>
        <p:blipFill>
          <a:blip r:embed="rId2">
            <a:alphaModFix/>
          </a:blip>
          <a:stretch>
            <a:fillRect/>
          </a:stretch>
        </p:blipFill>
        <p:spPr>
          <a:xfrm>
            <a:off x="0" y="0"/>
            <a:ext cx="9143998" cy="1006250"/>
          </a:xfrm>
          <a:prstGeom prst="rect">
            <a:avLst/>
          </a:prstGeom>
          <a:noFill/>
          <a:ln>
            <a:noFill/>
          </a:ln>
        </p:spPr>
      </p:pic>
      <p:sp>
        <p:nvSpPr>
          <p:cNvPr id="173" name="Google Shape;173;p28"/>
          <p:cNvSpPr txBox="1"/>
          <p:nvPr/>
        </p:nvSpPr>
        <p:spPr>
          <a:xfrm>
            <a:off x="0" y="100625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74" name="Google Shape;174;p28"/>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75" name="Google Shape;175;p28"/>
          <p:cNvPicPr preferRelativeResize="0"/>
          <p:nvPr/>
        </p:nvPicPr>
        <p:blipFill>
          <a:blip r:embed="rId3">
            <a:alphaModFix/>
          </a:blip>
          <a:stretch>
            <a:fillRect/>
          </a:stretch>
        </p:blipFill>
        <p:spPr>
          <a:xfrm>
            <a:off x="8389901" y="232652"/>
            <a:ext cx="538350" cy="538335"/>
          </a:xfrm>
          <a:prstGeom prst="rect">
            <a:avLst/>
          </a:prstGeom>
          <a:noFill/>
          <a:ln>
            <a:noFill/>
          </a:ln>
        </p:spPr>
      </p:pic>
      <p:sp>
        <p:nvSpPr>
          <p:cNvPr id="176" name="Google Shape;176;p2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7" name="Google Shape;177;p2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8" name="Google Shape;178;p28"/>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79" name="Google Shape;179;p2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0" name="Google Shape;180;p2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 UVT">
  <p:cSld name="SECTION_HEADER_1_1_1_1_1_1_1_1_1">
    <p:spTree>
      <p:nvGrpSpPr>
        <p:cNvPr id="1" name="Shape 181"/>
        <p:cNvGrpSpPr/>
        <p:nvPr/>
      </p:nvGrpSpPr>
      <p:grpSpPr>
        <a:xfrm>
          <a:off x="0" y="0"/>
          <a:ext cx="0" cy="0"/>
          <a:chOff x="0" y="0"/>
          <a:chExt cx="0" cy="0"/>
        </a:xfrm>
      </p:grpSpPr>
      <p:sp>
        <p:nvSpPr>
          <p:cNvPr id="182" name="Google Shape;182;p29"/>
          <p:cNvSpPr txBox="1"/>
          <p:nvPr/>
        </p:nvSpPr>
        <p:spPr>
          <a:xfrm>
            <a:off x="0" y="100584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83" name="Google Shape;183;p29"/>
          <p:cNvPicPr preferRelativeResize="0"/>
          <p:nvPr/>
        </p:nvPicPr>
        <p:blipFill>
          <a:blip r:embed="rId2">
            <a:alphaModFix/>
          </a:blip>
          <a:stretch>
            <a:fillRect/>
          </a:stretch>
        </p:blipFill>
        <p:spPr>
          <a:xfrm>
            <a:off x="0" y="0"/>
            <a:ext cx="9143998" cy="1006250"/>
          </a:xfrm>
          <a:prstGeom prst="rect">
            <a:avLst/>
          </a:prstGeom>
          <a:noFill/>
          <a:ln>
            <a:noFill/>
          </a:ln>
        </p:spPr>
      </p:pic>
      <p:sp>
        <p:nvSpPr>
          <p:cNvPr id="184" name="Google Shape;184;p29"/>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9"/>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9"/>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187" name="Google Shape;187;p29"/>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188" name="Google Shape;188;p29"/>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9" name="Google Shape;189;p29"/>
          <p:cNvSpPr txBox="1"/>
          <p:nvPr/>
        </p:nvSpPr>
        <p:spPr>
          <a:xfrm>
            <a:off x="0" y="5112800"/>
            <a:ext cx="9144000" cy="39600"/>
          </a:xfrm>
          <a:prstGeom prst="rect">
            <a:avLst/>
          </a:prstGeom>
          <a:solidFill>
            <a:srgbClr val="2397C3"/>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0" name="Google Shape;190;p29"/>
          <p:cNvPicPr preferRelativeResize="0"/>
          <p:nvPr/>
        </p:nvPicPr>
        <p:blipFill>
          <a:blip r:embed="rId4">
            <a:alphaModFix/>
          </a:blip>
          <a:stretch>
            <a:fillRect/>
          </a:stretch>
        </p:blipFill>
        <p:spPr>
          <a:xfrm>
            <a:off x="8389901" y="232652"/>
            <a:ext cx="538350" cy="5383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 IAEA">
  <p:cSld name="SECTION_HEADER_1_1_1_1_1_1_1_1_1_1">
    <p:spTree>
      <p:nvGrpSpPr>
        <p:cNvPr id="1" name="Shape 191"/>
        <p:cNvGrpSpPr/>
        <p:nvPr/>
      </p:nvGrpSpPr>
      <p:grpSpPr>
        <a:xfrm>
          <a:off x="0" y="0"/>
          <a:ext cx="0" cy="0"/>
          <a:chOff x="0" y="0"/>
          <a:chExt cx="0" cy="0"/>
        </a:xfrm>
      </p:grpSpPr>
      <p:pic>
        <p:nvPicPr>
          <p:cNvPr id="192" name="Google Shape;192;p30"/>
          <p:cNvPicPr preferRelativeResize="0"/>
          <p:nvPr/>
        </p:nvPicPr>
        <p:blipFill>
          <a:blip r:embed="rId2">
            <a:alphaModFix/>
          </a:blip>
          <a:stretch>
            <a:fillRect/>
          </a:stretch>
        </p:blipFill>
        <p:spPr>
          <a:xfrm>
            <a:off x="0" y="0"/>
            <a:ext cx="9143998" cy="1006250"/>
          </a:xfrm>
          <a:prstGeom prst="rect">
            <a:avLst/>
          </a:prstGeom>
          <a:noFill/>
          <a:ln>
            <a:noFill/>
          </a:ln>
        </p:spPr>
      </p:pic>
      <p:sp>
        <p:nvSpPr>
          <p:cNvPr id="193" name="Google Shape;193;p30"/>
          <p:cNvSpPr txBox="1"/>
          <p:nvPr/>
        </p:nvSpPr>
        <p:spPr>
          <a:xfrm>
            <a:off x="0" y="100584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194" name="Google Shape;194;p30"/>
          <p:cNvSpPr txBox="1"/>
          <p:nvPr/>
        </p:nvSpPr>
        <p:spPr>
          <a:xfrm>
            <a:off x="0" y="5112800"/>
            <a:ext cx="9144000" cy="39600"/>
          </a:xfrm>
          <a:prstGeom prst="rect">
            <a:avLst/>
          </a:prstGeom>
          <a:solidFill>
            <a:srgbClr val="36636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195" name="Google Shape;195;p30"/>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196" name="Google Shape;196;p30"/>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7" name="Google Shape;197;p30"/>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8" name="Google Shape;198;p30"/>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199" name="Google Shape;199;p30"/>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0" name="Google Shape;200;p30"/>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 CSI">
  <p:cSld name="SECTION_HEADER_1_1_1_1_1_1_1_1_1_1_1">
    <p:spTree>
      <p:nvGrpSpPr>
        <p:cNvPr id="1" name="Shape 201"/>
        <p:cNvGrpSpPr/>
        <p:nvPr/>
      </p:nvGrpSpPr>
      <p:grpSpPr>
        <a:xfrm>
          <a:off x="0" y="0"/>
          <a:ext cx="0" cy="0"/>
          <a:chOff x="0" y="0"/>
          <a:chExt cx="0" cy="0"/>
        </a:xfrm>
      </p:grpSpPr>
      <p:pic>
        <p:nvPicPr>
          <p:cNvPr id="202" name="Google Shape;202;p31"/>
          <p:cNvPicPr preferRelativeResize="0"/>
          <p:nvPr/>
        </p:nvPicPr>
        <p:blipFill>
          <a:blip r:embed="rId2">
            <a:alphaModFix/>
          </a:blip>
          <a:stretch>
            <a:fillRect/>
          </a:stretch>
        </p:blipFill>
        <p:spPr>
          <a:xfrm>
            <a:off x="0" y="0"/>
            <a:ext cx="9143998" cy="1006250"/>
          </a:xfrm>
          <a:prstGeom prst="rect">
            <a:avLst/>
          </a:prstGeom>
          <a:noFill/>
          <a:ln>
            <a:noFill/>
          </a:ln>
        </p:spPr>
      </p:pic>
      <p:sp>
        <p:nvSpPr>
          <p:cNvPr id="203" name="Google Shape;203;p31"/>
          <p:cNvSpPr txBox="1"/>
          <p:nvPr/>
        </p:nvSpPr>
        <p:spPr>
          <a:xfrm>
            <a:off x="0" y="100584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4" name="Google Shape;204;p31"/>
          <p:cNvSpPr txBox="1"/>
          <p:nvPr/>
        </p:nvSpPr>
        <p:spPr>
          <a:xfrm>
            <a:off x="0" y="5112800"/>
            <a:ext cx="9144000" cy="39600"/>
          </a:xfrm>
          <a:prstGeom prst="rect">
            <a:avLst/>
          </a:prstGeom>
          <a:solidFill>
            <a:srgbClr val="F3922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05" name="Google Shape;205;p31"/>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6" name="Google Shape;206;p31"/>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1"/>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08" name="Google Shape;208;p31"/>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09" name="Google Shape;209;p31"/>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 Filial Prov de Bs As">
  <p:cSld name="SECTION_HEADER_1_1_1_1_1_1_1_1_1_1_1_1">
    <p:spTree>
      <p:nvGrpSpPr>
        <p:cNvPr id="1" name="Shape 210"/>
        <p:cNvGrpSpPr/>
        <p:nvPr/>
      </p:nvGrpSpPr>
      <p:grpSpPr>
        <a:xfrm>
          <a:off x="0" y="0"/>
          <a:ext cx="0" cy="0"/>
          <a:chOff x="0" y="0"/>
          <a:chExt cx="0" cy="0"/>
        </a:xfrm>
      </p:grpSpPr>
      <p:pic>
        <p:nvPicPr>
          <p:cNvPr id="211" name="Google Shape;211;p32"/>
          <p:cNvPicPr preferRelativeResize="0"/>
          <p:nvPr/>
        </p:nvPicPr>
        <p:blipFill>
          <a:blip r:embed="rId2">
            <a:alphaModFix/>
          </a:blip>
          <a:stretch>
            <a:fillRect/>
          </a:stretch>
        </p:blipFill>
        <p:spPr>
          <a:xfrm>
            <a:off x="0" y="0"/>
            <a:ext cx="9143998" cy="1006250"/>
          </a:xfrm>
          <a:prstGeom prst="rect">
            <a:avLst/>
          </a:prstGeom>
          <a:noFill/>
          <a:ln>
            <a:noFill/>
          </a:ln>
        </p:spPr>
      </p:pic>
      <p:sp>
        <p:nvSpPr>
          <p:cNvPr id="212" name="Google Shape;212;p32"/>
          <p:cNvSpPr txBox="1"/>
          <p:nvPr/>
        </p:nvSpPr>
        <p:spPr>
          <a:xfrm>
            <a:off x="0" y="100584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13" name="Google Shape;213;p32"/>
          <p:cNvSpPr txBox="1"/>
          <p:nvPr/>
        </p:nvSpPr>
        <p:spPr>
          <a:xfrm>
            <a:off x="0" y="5112800"/>
            <a:ext cx="9144000" cy="39600"/>
          </a:xfrm>
          <a:prstGeom prst="rect">
            <a:avLst/>
          </a:prstGeom>
          <a:solidFill>
            <a:srgbClr val="00A18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14" name="Google Shape;214;p32"/>
          <p:cNvPicPr preferRelativeResize="0"/>
          <p:nvPr/>
        </p:nvPicPr>
        <p:blipFill>
          <a:blip r:embed="rId3">
            <a:alphaModFix/>
          </a:blip>
          <a:stretch>
            <a:fillRect/>
          </a:stretch>
        </p:blipFill>
        <p:spPr>
          <a:xfrm>
            <a:off x="8461050" y="223528"/>
            <a:ext cx="406675" cy="559187"/>
          </a:xfrm>
          <a:prstGeom prst="rect">
            <a:avLst/>
          </a:prstGeom>
          <a:noFill/>
          <a:ln>
            <a:noFill/>
          </a:ln>
        </p:spPr>
      </p:pic>
      <p:sp>
        <p:nvSpPr>
          <p:cNvPr id="215" name="Google Shape;215;p32"/>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6" name="Google Shape;216;p32"/>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2"/>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18" name="Google Shape;218;p32"/>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19" name="Google Shape;219;p32"/>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 Automotriz">
  <p:cSld name="SECTION_HEADER_1_1_1_1_1_1_1_1_1_1_1_1_1">
    <p:spTree>
      <p:nvGrpSpPr>
        <p:cNvPr id="1" name="Shape 220"/>
        <p:cNvGrpSpPr/>
        <p:nvPr/>
      </p:nvGrpSpPr>
      <p:grpSpPr>
        <a:xfrm>
          <a:off x="0" y="0"/>
          <a:ext cx="0" cy="0"/>
          <a:chOff x="0" y="0"/>
          <a:chExt cx="0" cy="0"/>
        </a:xfrm>
      </p:grpSpPr>
      <p:pic>
        <p:nvPicPr>
          <p:cNvPr id="221" name="Google Shape;221;p33"/>
          <p:cNvPicPr preferRelativeResize="0"/>
          <p:nvPr/>
        </p:nvPicPr>
        <p:blipFill>
          <a:blip r:embed="rId2">
            <a:alphaModFix/>
          </a:blip>
          <a:stretch>
            <a:fillRect/>
          </a:stretch>
        </p:blipFill>
        <p:spPr>
          <a:xfrm>
            <a:off x="0" y="0"/>
            <a:ext cx="9143998" cy="1006250"/>
          </a:xfrm>
          <a:prstGeom prst="rect">
            <a:avLst/>
          </a:prstGeom>
          <a:noFill/>
          <a:ln>
            <a:noFill/>
          </a:ln>
        </p:spPr>
      </p:pic>
      <p:sp>
        <p:nvSpPr>
          <p:cNvPr id="222" name="Google Shape;222;p33"/>
          <p:cNvSpPr txBox="1"/>
          <p:nvPr/>
        </p:nvSpPr>
        <p:spPr>
          <a:xfrm>
            <a:off x="0" y="100625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23" name="Google Shape;223;p33"/>
          <p:cNvSpPr txBox="1"/>
          <p:nvPr/>
        </p:nvSpPr>
        <p:spPr>
          <a:xfrm>
            <a:off x="0" y="5112800"/>
            <a:ext cx="9144000" cy="39600"/>
          </a:xfrm>
          <a:prstGeom prst="rect">
            <a:avLst/>
          </a:prstGeom>
          <a:solidFill>
            <a:srgbClr val="66A59D"/>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24" name="Google Shape;224;p33"/>
          <p:cNvPicPr preferRelativeResize="0"/>
          <p:nvPr/>
        </p:nvPicPr>
        <p:blipFill>
          <a:blip r:embed="rId3">
            <a:alphaModFix/>
          </a:blip>
          <a:stretch>
            <a:fillRect/>
          </a:stretch>
        </p:blipFill>
        <p:spPr>
          <a:xfrm>
            <a:off x="8392525" y="219675"/>
            <a:ext cx="548700" cy="548700"/>
          </a:xfrm>
          <a:prstGeom prst="rect">
            <a:avLst/>
          </a:prstGeom>
          <a:noFill/>
          <a:ln>
            <a:noFill/>
          </a:ln>
        </p:spPr>
      </p:pic>
      <p:sp>
        <p:nvSpPr>
          <p:cNvPr id="225" name="Google Shape;225;p33"/>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3"/>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3"/>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28" name="Google Shape;228;p33"/>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29" name="Google Shape;229;p33"/>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 Estudios Económicos">
  <p:cSld name="TITLE_1_1_1_1">
    <p:spTree>
      <p:nvGrpSpPr>
        <p:cNvPr id="1" name="Shape 26"/>
        <p:cNvGrpSpPr/>
        <p:nvPr/>
      </p:nvGrpSpPr>
      <p:grpSpPr>
        <a:xfrm>
          <a:off x="0" y="0"/>
          <a:ext cx="0" cy="0"/>
          <a:chOff x="0" y="0"/>
          <a:chExt cx="0" cy="0"/>
        </a:xfrm>
      </p:grpSpPr>
      <p:pic>
        <p:nvPicPr>
          <p:cNvPr id="27" name="Google Shape;27;p6"/>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28" name="Google Shape;28;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29" name="Google Shape;29;p6"/>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 name="Google Shape;30;p6"/>
          <p:cNvSpPr/>
          <p:nvPr/>
        </p:nvSpPr>
        <p:spPr>
          <a:xfrm>
            <a:off x="2719250" y="1399750"/>
            <a:ext cx="437400" cy="1338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 ADIMRA Joven">
  <p:cSld name="SECTION_HEADER_1_1_1_1_1_1_1_1_1_1_1_1_1_1">
    <p:spTree>
      <p:nvGrpSpPr>
        <p:cNvPr id="1" name="Shape 230"/>
        <p:cNvGrpSpPr/>
        <p:nvPr/>
      </p:nvGrpSpPr>
      <p:grpSpPr>
        <a:xfrm>
          <a:off x="0" y="0"/>
          <a:ext cx="0" cy="0"/>
          <a:chOff x="0" y="0"/>
          <a:chExt cx="0" cy="0"/>
        </a:xfrm>
      </p:grpSpPr>
      <p:pic>
        <p:nvPicPr>
          <p:cNvPr id="231" name="Google Shape;231;p34"/>
          <p:cNvPicPr preferRelativeResize="0"/>
          <p:nvPr/>
        </p:nvPicPr>
        <p:blipFill>
          <a:blip r:embed="rId2">
            <a:alphaModFix/>
          </a:blip>
          <a:stretch>
            <a:fillRect/>
          </a:stretch>
        </p:blipFill>
        <p:spPr>
          <a:xfrm>
            <a:off x="0" y="0"/>
            <a:ext cx="9143998" cy="1006250"/>
          </a:xfrm>
          <a:prstGeom prst="rect">
            <a:avLst/>
          </a:prstGeom>
          <a:noFill/>
          <a:ln>
            <a:noFill/>
          </a:ln>
        </p:spPr>
      </p:pic>
      <p:sp>
        <p:nvSpPr>
          <p:cNvPr id="232" name="Google Shape;232;p34"/>
          <p:cNvSpPr txBox="1"/>
          <p:nvPr/>
        </p:nvSpPr>
        <p:spPr>
          <a:xfrm>
            <a:off x="0" y="100584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33" name="Google Shape;233;p34"/>
          <p:cNvSpPr txBox="1"/>
          <p:nvPr/>
        </p:nvSpPr>
        <p:spPr>
          <a:xfrm>
            <a:off x="0" y="5112800"/>
            <a:ext cx="9144000" cy="39600"/>
          </a:xfrm>
          <a:prstGeom prst="rect">
            <a:avLst/>
          </a:prstGeom>
          <a:solidFill>
            <a:srgbClr val="BB271A"/>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34" name="Google Shape;234;p34"/>
          <p:cNvPicPr preferRelativeResize="0"/>
          <p:nvPr/>
        </p:nvPicPr>
        <p:blipFill>
          <a:blip r:embed="rId3">
            <a:alphaModFix/>
          </a:blip>
          <a:stretch>
            <a:fillRect/>
          </a:stretch>
        </p:blipFill>
        <p:spPr>
          <a:xfrm>
            <a:off x="1155021" y="4599498"/>
            <a:ext cx="1083130" cy="480600"/>
          </a:xfrm>
          <a:prstGeom prst="rect">
            <a:avLst/>
          </a:prstGeom>
          <a:noFill/>
          <a:ln>
            <a:noFill/>
          </a:ln>
        </p:spPr>
      </p:pic>
      <p:sp>
        <p:nvSpPr>
          <p:cNvPr id="235" name="Google Shape;235;p34"/>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6" name="Google Shape;236;p3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34"/>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38" name="Google Shape;238;p34"/>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39" name="Google Shape;239;p34"/>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 Desarrollo de proveedores">
  <p:cSld name="SECTION_HEADER_1_1_1_1_1_1_1_1_1_1_1_1_1_1_1">
    <p:spTree>
      <p:nvGrpSpPr>
        <p:cNvPr id="1" name="Shape 240"/>
        <p:cNvGrpSpPr/>
        <p:nvPr/>
      </p:nvGrpSpPr>
      <p:grpSpPr>
        <a:xfrm>
          <a:off x="0" y="0"/>
          <a:ext cx="0" cy="0"/>
          <a:chOff x="0" y="0"/>
          <a:chExt cx="0" cy="0"/>
        </a:xfrm>
      </p:grpSpPr>
      <p:pic>
        <p:nvPicPr>
          <p:cNvPr id="241" name="Google Shape;241;p35"/>
          <p:cNvPicPr preferRelativeResize="0"/>
          <p:nvPr/>
        </p:nvPicPr>
        <p:blipFill>
          <a:blip r:embed="rId2">
            <a:alphaModFix/>
          </a:blip>
          <a:stretch>
            <a:fillRect/>
          </a:stretch>
        </p:blipFill>
        <p:spPr>
          <a:xfrm>
            <a:off x="0" y="0"/>
            <a:ext cx="9143998" cy="1006250"/>
          </a:xfrm>
          <a:prstGeom prst="rect">
            <a:avLst/>
          </a:prstGeom>
          <a:noFill/>
          <a:ln>
            <a:noFill/>
          </a:ln>
        </p:spPr>
      </p:pic>
      <p:sp>
        <p:nvSpPr>
          <p:cNvPr id="242" name="Google Shape;242;p35"/>
          <p:cNvSpPr txBox="1"/>
          <p:nvPr/>
        </p:nvSpPr>
        <p:spPr>
          <a:xfrm>
            <a:off x="0" y="100584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43" name="Google Shape;243;p35"/>
          <p:cNvSpPr txBox="1"/>
          <p:nvPr/>
        </p:nvSpPr>
        <p:spPr>
          <a:xfrm>
            <a:off x="0" y="5112800"/>
            <a:ext cx="9144000" cy="39600"/>
          </a:xfrm>
          <a:prstGeom prst="rect">
            <a:avLst/>
          </a:prstGeom>
          <a:solidFill>
            <a:srgbClr val="52314C"/>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44" name="Google Shape;244;p35"/>
          <p:cNvPicPr preferRelativeResize="0"/>
          <p:nvPr/>
        </p:nvPicPr>
        <p:blipFill>
          <a:blip r:embed="rId3">
            <a:alphaModFix/>
          </a:blip>
          <a:stretch>
            <a:fillRect/>
          </a:stretch>
        </p:blipFill>
        <p:spPr>
          <a:xfrm>
            <a:off x="8379550" y="232649"/>
            <a:ext cx="548700" cy="548700"/>
          </a:xfrm>
          <a:prstGeom prst="rect">
            <a:avLst/>
          </a:prstGeom>
          <a:noFill/>
          <a:ln>
            <a:noFill/>
          </a:ln>
        </p:spPr>
      </p:pic>
      <p:sp>
        <p:nvSpPr>
          <p:cNvPr id="245" name="Google Shape;245;p35"/>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5"/>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7" name="Google Shape;247;p35"/>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48" name="Google Shape;248;p35"/>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49" name="Google Shape;249;p35"/>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 Energía">
  <p:cSld name="SECTION_HEADER_1_1_1_1_1_1_1_1_1_1_1_1_1_1_1_1">
    <p:spTree>
      <p:nvGrpSpPr>
        <p:cNvPr id="1" name="Shape 250"/>
        <p:cNvGrpSpPr/>
        <p:nvPr/>
      </p:nvGrpSpPr>
      <p:grpSpPr>
        <a:xfrm>
          <a:off x="0" y="0"/>
          <a:ext cx="0" cy="0"/>
          <a:chOff x="0" y="0"/>
          <a:chExt cx="0" cy="0"/>
        </a:xfrm>
      </p:grpSpPr>
      <p:pic>
        <p:nvPicPr>
          <p:cNvPr id="251" name="Google Shape;251;p36"/>
          <p:cNvPicPr preferRelativeResize="0"/>
          <p:nvPr/>
        </p:nvPicPr>
        <p:blipFill>
          <a:blip r:embed="rId2">
            <a:alphaModFix/>
          </a:blip>
          <a:stretch>
            <a:fillRect/>
          </a:stretch>
        </p:blipFill>
        <p:spPr>
          <a:xfrm>
            <a:off x="0" y="0"/>
            <a:ext cx="9143998" cy="1006250"/>
          </a:xfrm>
          <a:prstGeom prst="rect">
            <a:avLst/>
          </a:prstGeom>
          <a:noFill/>
          <a:ln>
            <a:noFill/>
          </a:ln>
        </p:spPr>
      </p:pic>
      <p:sp>
        <p:nvSpPr>
          <p:cNvPr id="252" name="Google Shape;252;p36"/>
          <p:cNvSpPr txBox="1"/>
          <p:nvPr/>
        </p:nvSpPr>
        <p:spPr>
          <a:xfrm>
            <a:off x="0" y="100584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53" name="Google Shape;253;p36"/>
          <p:cNvSpPr txBox="1"/>
          <p:nvPr/>
        </p:nvSpPr>
        <p:spPr>
          <a:xfrm>
            <a:off x="0" y="5112800"/>
            <a:ext cx="9144000" cy="39600"/>
          </a:xfrm>
          <a:prstGeom prst="rect">
            <a:avLst/>
          </a:prstGeom>
          <a:solidFill>
            <a:srgbClr val="7D1B3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54" name="Google Shape;254;p36"/>
          <p:cNvPicPr preferRelativeResize="0"/>
          <p:nvPr/>
        </p:nvPicPr>
        <p:blipFill>
          <a:blip r:embed="rId3">
            <a:alphaModFix/>
          </a:blip>
          <a:stretch>
            <a:fillRect/>
          </a:stretch>
        </p:blipFill>
        <p:spPr>
          <a:xfrm>
            <a:off x="8397991" y="241150"/>
            <a:ext cx="530259" cy="530275"/>
          </a:xfrm>
          <a:prstGeom prst="rect">
            <a:avLst/>
          </a:prstGeom>
          <a:noFill/>
          <a:ln>
            <a:noFill/>
          </a:ln>
        </p:spPr>
      </p:pic>
      <p:sp>
        <p:nvSpPr>
          <p:cNvPr id="255" name="Google Shape;255;p36"/>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36"/>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7" name="Google Shape;257;p36"/>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58" name="Google Shape;258;p36"/>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59" name="Google Shape;259;p36"/>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 Equidad">
  <p:cSld name="SECTION_HEADER_1_1_1_1_1_1_1_1_1_1_1_1_1_1_1_1_1">
    <p:spTree>
      <p:nvGrpSpPr>
        <p:cNvPr id="1" name="Shape 260"/>
        <p:cNvGrpSpPr/>
        <p:nvPr/>
      </p:nvGrpSpPr>
      <p:grpSpPr>
        <a:xfrm>
          <a:off x="0" y="0"/>
          <a:ext cx="0" cy="0"/>
          <a:chOff x="0" y="0"/>
          <a:chExt cx="0" cy="0"/>
        </a:xfrm>
      </p:grpSpPr>
      <p:pic>
        <p:nvPicPr>
          <p:cNvPr id="261" name="Google Shape;261;p37"/>
          <p:cNvPicPr preferRelativeResize="0"/>
          <p:nvPr/>
        </p:nvPicPr>
        <p:blipFill>
          <a:blip r:embed="rId2">
            <a:alphaModFix/>
          </a:blip>
          <a:stretch>
            <a:fillRect/>
          </a:stretch>
        </p:blipFill>
        <p:spPr>
          <a:xfrm>
            <a:off x="0" y="0"/>
            <a:ext cx="9143998" cy="1006250"/>
          </a:xfrm>
          <a:prstGeom prst="rect">
            <a:avLst/>
          </a:prstGeom>
          <a:noFill/>
          <a:ln>
            <a:noFill/>
          </a:ln>
        </p:spPr>
      </p:pic>
      <p:sp>
        <p:nvSpPr>
          <p:cNvPr id="262" name="Google Shape;262;p37"/>
          <p:cNvSpPr txBox="1"/>
          <p:nvPr/>
        </p:nvSpPr>
        <p:spPr>
          <a:xfrm>
            <a:off x="0" y="1003925"/>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
        <p:nvSpPr>
          <p:cNvPr id="263" name="Google Shape;263;p37"/>
          <p:cNvSpPr/>
          <p:nvPr/>
        </p:nvSpPr>
        <p:spPr>
          <a:xfrm>
            <a:off x="307425" y="935075"/>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7"/>
          <p:cNvSpPr txBox="1"/>
          <p:nvPr/>
        </p:nvSpPr>
        <p:spPr>
          <a:xfrm>
            <a:off x="0" y="5112800"/>
            <a:ext cx="9144000" cy="39600"/>
          </a:xfrm>
          <a:prstGeom prst="rect">
            <a:avLst/>
          </a:prstGeom>
          <a:solidFill>
            <a:srgbClr val="7E2CFF"/>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65" name="Google Shape;265;p37"/>
          <p:cNvPicPr preferRelativeResize="0"/>
          <p:nvPr/>
        </p:nvPicPr>
        <p:blipFill>
          <a:blip r:embed="rId3">
            <a:alphaModFix/>
          </a:blip>
          <a:stretch>
            <a:fillRect/>
          </a:stretch>
        </p:blipFill>
        <p:spPr>
          <a:xfrm>
            <a:off x="8379550" y="232650"/>
            <a:ext cx="548700" cy="548700"/>
          </a:xfrm>
          <a:prstGeom prst="rect">
            <a:avLst/>
          </a:prstGeom>
          <a:noFill/>
          <a:ln>
            <a:noFill/>
          </a:ln>
        </p:spPr>
      </p:pic>
      <p:sp>
        <p:nvSpPr>
          <p:cNvPr id="266" name="Google Shape;266;p37"/>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7" name="Google Shape;267;p37"/>
          <p:cNvPicPr preferRelativeResize="0"/>
          <p:nvPr/>
        </p:nvPicPr>
        <p:blipFill>
          <a:blip r:embed="rId4">
            <a:alphaModFix/>
          </a:blip>
          <a:stretch>
            <a:fillRect/>
          </a:stretch>
        </p:blipFill>
        <p:spPr>
          <a:xfrm>
            <a:off x="307425" y="4622779"/>
            <a:ext cx="548700" cy="434046"/>
          </a:xfrm>
          <a:prstGeom prst="rect">
            <a:avLst/>
          </a:prstGeom>
          <a:noFill/>
          <a:ln>
            <a:noFill/>
          </a:ln>
        </p:spPr>
      </p:pic>
      <p:sp>
        <p:nvSpPr>
          <p:cNvPr id="268" name="Google Shape;268;p37"/>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69" name="Google Shape;269;p37"/>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808">
          <p15:clr>
            <a:srgbClr val="FA7B17"/>
          </p15:clr>
        </p15:guide>
        <p15:guide id="2" pos="194">
          <p15:clr>
            <a:srgbClr val="FA7B17"/>
          </p15:clr>
        </p15:guide>
        <p15:guide id="3" pos="5566">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 Tecnología">
  <p:cSld name="SECTION_HEADER_1_1_1_1_1_1_1_1_1_1_1_1_1_1_1_1_1_1">
    <p:spTree>
      <p:nvGrpSpPr>
        <p:cNvPr id="1" name="Shape 270"/>
        <p:cNvGrpSpPr/>
        <p:nvPr/>
      </p:nvGrpSpPr>
      <p:grpSpPr>
        <a:xfrm>
          <a:off x="0" y="0"/>
          <a:ext cx="0" cy="0"/>
          <a:chOff x="0" y="0"/>
          <a:chExt cx="0" cy="0"/>
        </a:xfrm>
      </p:grpSpPr>
      <p:sp>
        <p:nvSpPr>
          <p:cNvPr id="271" name="Google Shape;271;p38"/>
          <p:cNvSpPr txBox="1"/>
          <p:nvPr/>
        </p:nvSpPr>
        <p:spPr>
          <a:xfrm>
            <a:off x="0" y="100584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2" name="Google Shape;272;p38"/>
          <p:cNvPicPr preferRelativeResize="0"/>
          <p:nvPr/>
        </p:nvPicPr>
        <p:blipFill>
          <a:blip r:embed="rId2">
            <a:alphaModFix/>
          </a:blip>
          <a:stretch>
            <a:fillRect/>
          </a:stretch>
        </p:blipFill>
        <p:spPr>
          <a:xfrm>
            <a:off x="0" y="0"/>
            <a:ext cx="9143998" cy="1006250"/>
          </a:xfrm>
          <a:prstGeom prst="rect">
            <a:avLst/>
          </a:prstGeom>
          <a:noFill/>
          <a:ln>
            <a:noFill/>
          </a:ln>
        </p:spPr>
      </p:pic>
      <p:sp>
        <p:nvSpPr>
          <p:cNvPr id="273" name="Google Shape;273;p38"/>
          <p:cNvSpPr txBox="1">
            <a:spLocks noGrp="1"/>
          </p:cNvSpPr>
          <p:nvPr>
            <p:ph type="subTitle" idx="1"/>
          </p:nvPr>
        </p:nvSpPr>
        <p:spPr>
          <a:xfrm>
            <a:off x="192200" y="543700"/>
            <a:ext cx="8644500" cy="334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Assistant"/>
              <a:buNone/>
              <a:defRPr sz="16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4" name="Google Shape;274;p38"/>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38"/>
          <p:cNvPicPr preferRelativeResize="0"/>
          <p:nvPr/>
        </p:nvPicPr>
        <p:blipFill>
          <a:blip r:embed="rId3">
            <a:alphaModFix/>
          </a:blip>
          <a:stretch>
            <a:fillRect/>
          </a:stretch>
        </p:blipFill>
        <p:spPr>
          <a:xfrm>
            <a:off x="307425" y="4622779"/>
            <a:ext cx="548700" cy="434046"/>
          </a:xfrm>
          <a:prstGeom prst="rect">
            <a:avLst/>
          </a:prstGeom>
          <a:noFill/>
          <a:ln>
            <a:noFill/>
          </a:ln>
        </p:spPr>
      </p:pic>
      <p:sp>
        <p:nvSpPr>
          <p:cNvPr id="276" name="Google Shape;276;p38"/>
          <p:cNvSpPr txBox="1">
            <a:spLocks noGrp="1"/>
          </p:cNvSpPr>
          <p:nvPr>
            <p:ph type="sldNum" idx="12"/>
          </p:nvPr>
        </p:nvSpPr>
        <p:spPr>
          <a:xfrm>
            <a:off x="8490846" y="4643000"/>
            <a:ext cx="437400" cy="393600"/>
          </a:xfrm>
          <a:prstGeom prst="rect">
            <a:avLst/>
          </a:prstGeom>
        </p:spPr>
        <p:txBody>
          <a:bodyPr spcFirstLastPara="1" wrap="square" lIns="91425" tIns="91425" rIns="91425" bIns="91425" anchor="t" anchorCtr="0">
            <a:normAutofit/>
          </a:bodyPr>
          <a:lstStyle>
            <a:lvl1pPr lvl="0" rtl="0">
              <a:buNone/>
              <a:defRPr sz="1200">
                <a:latin typeface="Assistant ExtraLight"/>
                <a:ea typeface="Assistant ExtraLight"/>
                <a:cs typeface="Assistant ExtraLight"/>
                <a:sym typeface="Assistant ExtraLight"/>
              </a:defRPr>
            </a:lvl1pPr>
            <a:lvl2pPr lvl="1" rtl="0">
              <a:buNone/>
              <a:defRPr sz="1200">
                <a:latin typeface="Assistant ExtraLight"/>
                <a:ea typeface="Assistant ExtraLight"/>
                <a:cs typeface="Assistant ExtraLight"/>
                <a:sym typeface="Assistant ExtraLight"/>
              </a:defRPr>
            </a:lvl2pPr>
            <a:lvl3pPr lvl="2" rtl="0">
              <a:buNone/>
              <a:defRPr sz="1200">
                <a:latin typeface="Assistant ExtraLight"/>
                <a:ea typeface="Assistant ExtraLight"/>
                <a:cs typeface="Assistant ExtraLight"/>
                <a:sym typeface="Assistant ExtraLight"/>
              </a:defRPr>
            </a:lvl3pPr>
            <a:lvl4pPr lvl="3" rtl="0">
              <a:buNone/>
              <a:defRPr sz="1200">
                <a:latin typeface="Assistant ExtraLight"/>
                <a:ea typeface="Assistant ExtraLight"/>
                <a:cs typeface="Assistant ExtraLight"/>
                <a:sym typeface="Assistant ExtraLight"/>
              </a:defRPr>
            </a:lvl4pPr>
            <a:lvl5pPr lvl="4" rtl="0">
              <a:buNone/>
              <a:defRPr sz="1200">
                <a:latin typeface="Assistant ExtraLight"/>
                <a:ea typeface="Assistant ExtraLight"/>
                <a:cs typeface="Assistant ExtraLight"/>
                <a:sym typeface="Assistant ExtraLight"/>
              </a:defRPr>
            </a:lvl5pPr>
            <a:lvl6pPr lvl="5" rtl="0">
              <a:buNone/>
              <a:defRPr sz="1200">
                <a:latin typeface="Assistant ExtraLight"/>
                <a:ea typeface="Assistant ExtraLight"/>
                <a:cs typeface="Assistant ExtraLight"/>
                <a:sym typeface="Assistant ExtraLight"/>
              </a:defRPr>
            </a:lvl6pPr>
            <a:lvl7pPr lvl="6" rtl="0">
              <a:buNone/>
              <a:defRPr sz="1200">
                <a:latin typeface="Assistant ExtraLight"/>
                <a:ea typeface="Assistant ExtraLight"/>
                <a:cs typeface="Assistant ExtraLight"/>
                <a:sym typeface="Assistant ExtraLight"/>
              </a:defRPr>
            </a:lvl7pPr>
            <a:lvl8pPr lvl="7" rtl="0">
              <a:buNone/>
              <a:defRPr sz="1200">
                <a:latin typeface="Assistant ExtraLight"/>
                <a:ea typeface="Assistant ExtraLight"/>
                <a:cs typeface="Assistant ExtraLight"/>
                <a:sym typeface="Assistant ExtraLight"/>
              </a:defRPr>
            </a:lvl8pPr>
            <a:lvl9pPr lvl="8" rtl="0">
              <a:buNone/>
              <a:defRPr sz="1200">
                <a:latin typeface="Assistant ExtraLight"/>
                <a:ea typeface="Assistant ExtraLight"/>
                <a:cs typeface="Assistant ExtraLight"/>
                <a:sym typeface="Assistant ExtraLight"/>
              </a:defRPr>
            </a:lvl9pPr>
          </a:lstStyle>
          <a:p>
            <a:pPr marL="0" lvl="0" indent="0" algn="r" rtl="0">
              <a:spcBef>
                <a:spcPts val="0"/>
              </a:spcBef>
              <a:spcAft>
                <a:spcPts val="0"/>
              </a:spcAft>
              <a:buNone/>
            </a:pPr>
            <a:fld id="{00000000-1234-1234-1234-123412341234}" type="slidenum">
              <a:rPr lang="en"/>
              <a:t>‹Nº›</a:t>
            </a:fld>
            <a:endParaRPr/>
          </a:p>
        </p:txBody>
      </p:sp>
      <p:sp>
        <p:nvSpPr>
          <p:cNvPr id="277" name="Google Shape;277;p38"/>
          <p:cNvSpPr txBox="1">
            <a:spLocks noGrp="1"/>
          </p:cNvSpPr>
          <p:nvPr>
            <p:ph type="title"/>
          </p:nvPr>
        </p:nvSpPr>
        <p:spPr>
          <a:xfrm>
            <a:off x="277600" y="166425"/>
            <a:ext cx="8112300" cy="3201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2500"/>
              <a:buFont typeface="Assistant"/>
              <a:buNone/>
              <a:defRPr sz="2500">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8" name="Google Shape;278;p38"/>
          <p:cNvSpPr txBox="1"/>
          <p:nvPr/>
        </p:nvSpPr>
        <p:spPr>
          <a:xfrm>
            <a:off x="0" y="5112800"/>
            <a:ext cx="9144000" cy="39600"/>
          </a:xfrm>
          <a:prstGeom prst="rect">
            <a:avLst/>
          </a:prstGeom>
          <a:solidFill>
            <a:srgbClr val="004987"/>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pic>
        <p:nvPicPr>
          <p:cNvPr id="279" name="Google Shape;279;p38"/>
          <p:cNvPicPr preferRelativeResize="0"/>
          <p:nvPr/>
        </p:nvPicPr>
        <p:blipFill>
          <a:blip r:embed="rId4">
            <a:alphaModFix/>
          </a:blip>
          <a:stretch>
            <a:fillRect/>
          </a:stretch>
        </p:blipFill>
        <p:spPr>
          <a:xfrm>
            <a:off x="8426575" y="185628"/>
            <a:ext cx="548700" cy="5487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52">
          <p15:clr>
            <a:srgbClr val="FA7B17"/>
          </p15:clr>
        </p15:guide>
        <p15:guide id="2" pos="194">
          <p15:clr>
            <a:srgbClr val="FA7B17"/>
          </p15:clr>
        </p15:guide>
        <p15:guide id="3" pos="5566">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0"/>
        <p:cNvGrpSpPr/>
        <p:nvPr/>
      </p:nvGrpSpPr>
      <p:grpSpPr>
        <a:xfrm>
          <a:off x="0" y="0"/>
          <a:ext cx="0" cy="0"/>
          <a:chOff x="0" y="0"/>
          <a:chExt cx="0" cy="0"/>
        </a:xfrm>
      </p:grpSpPr>
      <p:pic>
        <p:nvPicPr>
          <p:cNvPr id="281" name="Google Shape;281;p39"/>
          <p:cNvPicPr preferRelativeResize="0"/>
          <p:nvPr/>
        </p:nvPicPr>
        <p:blipFill>
          <a:blip r:embed="rId2">
            <a:alphaModFix/>
          </a:blip>
          <a:stretch>
            <a:fillRect/>
          </a:stretch>
        </p:blipFill>
        <p:spPr>
          <a:xfrm>
            <a:off x="0" y="0"/>
            <a:ext cx="9143998" cy="51435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282"/>
        <p:cNvGrpSpPr/>
        <p:nvPr/>
      </p:nvGrpSpPr>
      <p:grpSpPr>
        <a:xfrm>
          <a:off x="0" y="0"/>
          <a:ext cx="0" cy="0"/>
          <a:chOff x="0" y="0"/>
          <a:chExt cx="0" cy="0"/>
        </a:xfrm>
      </p:grpSpPr>
      <p:pic>
        <p:nvPicPr>
          <p:cNvPr id="283" name="Google Shape;283;p40"/>
          <p:cNvPicPr preferRelativeResize="0"/>
          <p:nvPr/>
        </p:nvPicPr>
        <p:blipFill>
          <a:blip r:embed="rId2">
            <a:alphaModFix/>
          </a:blip>
          <a:stretch>
            <a:fillRect/>
          </a:stretch>
        </p:blipFill>
        <p:spPr>
          <a:xfrm rot="5400000">
            <a:off x="-1890412" y="1880975"/>
            <a:ext cx="5162374" cy="1381550"/>
          </a:xfrm>
          <a:prstGeom prst="rect">
            <a:avLst/>
          </a:prstGeom>
          <a:noFill/>
          <a:ln>
            <a:noFill/>
          </a:ln>
        </p:spPr>
      </p:pic>
      <p:pic>
        <p:nvPicPr>
          <p:cNvPr id="284" name="Google Shape;284;p40"/>
          <p:cNvPicPr preferRelativeResize="0"/>
          <p:nvPr/>
        </p:nvPicPr>
        <p:blipFill>
          <a:blip r:embed="rId2">
            <a:alphaModFix/>
          </a:blip>
          <a:stretch>
            <a:fillRect/>
          </a:stretch>
        </p:blipFill>
        <p:spPr>
          <a:xfrm rot="5400000">
            <a:off x="6459850" y="2468775"/>
            <a:ext cx="5162350" cy="205950"/>
          </a:xfrm>
          <a:prstGeom prst="rect">
            <a:avLst/>
          </a:prstGeom>
          <a:noFill/>
          <a:ln>
            <a:noFill/>
          </a:ln>
        </p:spPr>
      </p:pic>
      <p:sp>
        <p:nvSpPr>
          <p:cNvPr id="285" name="Google Shape;285;p40"/>
          <p:cNvSpPr/>
          <p:nvPr/>
        </p:nvSpPr>
        <p:spPr>
          <a:xfrm rot="-5400000">
            <a:off x="1144900" y="503950"/>
            <a:ext cx="437400" cy="17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100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6"/>
        <p:cNvGrpSpPr/>
        <p:nvPr/>
      </p:nvGrpSpPr>
      <p:grpSpPr>
        <a:xfrm>
          <a:off x="0" y="0"/>
          <a:ext cx="0" cy="0"/>
          <a:chOff x="0" y="0"/>
          <a:chExt cx="0" cy="0"/>
        </a:xfrm>
      </p:grpSpPr>
      <p:sp>
        <p:nvSpPr>
          <p:cNvPr id="287" name="Google Shape;28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 Desarrollo Fed y Ven">
  <p:cSld name="TITLE_1_1_1_1_1">
    <p:spTree>
      <p:nvGrpSpPr>
        <p:cNvPr id="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3" name="Google Shape;3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4" name="Google Shape;34;p7"/>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p:nvPr/>
        </p:nvSpPr>
        <p:spPr>
          <a:xfrm>
            <a:off x="2719250" y="1399750"/>
            <a:ext cx="437400" cy="1338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 Asuntos Institucionales">
  <p:cSld name="TITLE_1_1_1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38" name="Google Shape;38;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39" name="Google Shape;39;p8"/>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0" name="Google Shape;40;p8"/>
          <p:cNvSpPr/>
          <p:nvPr/>
        </p:nvSpPr>
        <p:spPr>
          <a:xfrm>
            <a:off x="2719250" y="1399750"/>
            <a:ext cx="437400" cy="1338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Gestión de la calidad">
  <p:cSld name="TITLE_1_1_1_1_1_1_1">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3" name="Google Shape;43;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4" name="Google Shape;44;p9"/>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 name="Google Shape;45;p9"/>
          <p:cNvSpPr/>
          <p:nvPr/>
        </p:nvSpPr>
        <p:spPr>
          <a:xfrm>
            <a:off x="2719250" y="1399750"/>
            <a:ext cx="437400" cy="1338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ADIMRA incuba">
  <p:cSld name="TITLE_1_1_1_1_1_1_1_1">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48" name="Google Shape;48;p1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49" name="Google Shape;49;p10"/>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 UVT">
  <p:cSld name="TITLE_1_1_1_1_1_1_1_1_1">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3" name="Google Shape;53;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4" name="Google Shape;54;p11"/>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 name="Google Shape;55;p11"/>
          <p:cNvSpPr/>
          <p:nvPr/>
        </p:nvSpPr>
        <p:spPr>
          <a:xfrm>
            <a:off x="2719250" y="1399750"/>
            <a:ext cx="437400" cy="1338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 IAEA">
  <p:cSld name="TITLE_1_1_1_1_1_1_1_1_1_1">
    <p:spTree>
      <p:nvGrpSpPr>
        <p:cNvPr id="1" name="Shape 56"/>
        <p:cNvGrpSpPr/>
        <p:nvPr/>
      </p:nvGrpSpPr>
      <p:grpSpPr>
        <a:xfrm>
          <a:off x="0" y="0"/>
          <a:ext cx="0" cy="0"/>
          <a:chOff x="0" y="0"/>
          <a:chExt cx="0" cy="0"/>
        </a:xfrm>
      </p:grpSpPr>
      <p:pic>
        <p:nvPicPr>
          <p:cNvPr id="57" name="Google Shape;57;p12"/>
          <p:cNvPicPr preferRelativeResize="0"/>
          <p:nvPr/>
        </p:nvPicPr>
        <p:blipFill rotWithShape="1">
          <a:blip r:embed="rId2">
            <a:alphaModFix/>
          </a:blip>
          <a:srcRect t="20969" r="18273" b="22280"/>
          <a:stretch/>
        </p:blipFill>
        <p:spPr>
          <a:xfrm>
            <a:off x="0" y="0"/>
            <a:ext cx="9144003" cy="5143501"/>
          </a:xfrm>
          <a:prstGeom prst="rect">
            <a:avLst/>
          </a:prstGeom>
          <a:noFill/>
          <a:ln>
            <a:noFill/>
          </a:ln>
        </p:spPr>
      </p:pic>
      <p:sp>
        <p:nvSpPr>
          <p:cNvPr id="58" name="Google Shape;58;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lvl1pPr>
            <a:lvl2pPr lvl="1" rtl="0">
              <a:buNone/>
              <a:defRPr sz="1300"/>
            </a:lvl2pPr>
            <a:lvl3pPr lvl="2" rtl="0">
              <a:buNone/>
              <a:defRPr sz="1300"/>
            </a:lvl3pPr>
            <a:lvl4pPr lvl="3" rtl="0">
              <a:buNone/>
              <a:defRPr sz="1300"/>
            </a:lvl4pPr>
            <a:lvl5pPr lvl="4" rtl="0">
              <a:buNone/>
              <a:defRPr sz="1300"/>
            </a:lvl5pPr>
            <a:lvl6pPr lvl="5" rtl="0">
              <a:buNone/>
              <a:defRPr sz="1300"/>
            </a:lvl6pPr>
            <a:lvl7pPr lvl="6" rtl="0">
              <a:buNone/>
              <a:defRPr sz="1300"/>
            </a:lvl7pPr>
            <a:lvl8pPr lvl="7" rtl="0">
              <a:buNone/>
              <a:defRPr sz="1300"/>
            </a:lvl8pPr>
            <a:lvl9pPr lvl="8" rtl="0">
              <a:buNone/>
              <a:defRPr sz="1300"/>
            </a:lvl9pPr>
          </a:lstStyle>
          <a:p>
            <a:pPr marL="0" lvl="0" indent="0" algn="r" rtl="0">
              <a:spcBef>
                <a:spcPts val="0"/>
              </a:spcBef>
              <a:spcAft>
                <a:spcPts val="0"/>
              </a:spcAft>
              <a:buNone/>
            </a:pPr>
            <a:fld id="{00000000-1234-1234-1234-123412341234}" type="slidenum">
              <a:rPr lang="en"/>
              <a:t>‹Nº›</a:t>
            </a:fld>
            <a:endParaRPr/>
          </a:p>
        </p:txBody>
      </p:sp>
      <p:sp>
        <p:nvSpPr>
          <p:cNvPr id="59" name="Google Shape;59;p12"/>
          <p:cNvSpPr txBox="1">
            <a:spLocks noGrp="1"/>
          </p:cNvSpPr>
          <p:nvPr>
            <p:ph type="title"/>
          </p:nvPr>
        </p:nvSpPr>
        <p:spPr>
          <a:xfrm>
            <a:off x="2540750" y="1731275"/>
            <a:ext cx="6120600" cy="15597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None/>
              <a:defRPr sz="6000" b="1">
                <a:solidFill>
                  <a:schemeClr val="lt1"/>
                </a:solidFill>
                <a:latin typeface="Assistant"/>
                <a:ea typeface="Assistant"/>
                <a:cs typeface="Assistant"/>
                <a:sym typeface="Assistan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 name="Google Shape;60;p12"/>
          <p:cNvSpPr/>
          <p:nvPr/>
        </p:nvSpPr>
        <p:spPr>
          <a:xfrm>
            <a:off x="2719250" y="1399750"/>
            <a:ext cx="437400" cy="1338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6">
          <p15:clr>
            <a:srgbClr val="EA4335"/>
          </p15:clr>
        </p15:guide>
        <p15:guide id="2" pos="5285">
          <p15:clr>
            <a:srgbClr val="EA4335"/>
          </p15:clr>
        </p15:guide>
        <p15:guide id="3" pos="5624">
          <p15:clr>
            <a:srgbClr val="EA4335"/>
          </p15:clr>
        </p15:guide>
        <p15:guide id="4" orient="horz" pos="144">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lorem@ipsum.com" TargetMode="Externa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hyperlink" Target="https://www.facebook.com/ADIMRA-Asociaci%C3%B3n-de-Industriales-Metal%C3%BArgicos-de-la-Rep%C3%BAblica-Argentina-105704381728882/?hc_ref=ARSxFR9PlUcTuBLNzMR-HxA7_RXc4SaSuk_pItlp-nyKoVhm2mOXfgDlcVMBjdMlJwo&amp;fref=nf&amp;__xts__%5B0%5D=68.ARBw05s15uikKkVDZUc_8Qumhc8EBX_bQuBKE25ky1FHNBPdLvSKisQiKSl2UcV6qLNDKUJgX15DC1BcEV7e0fLe7fjwwPwX7CNgYkPMv17oCYWCNnMqPhNMDlD3zuL6gXNV3DrpsMbBAGdgNlfYDvWz6s0uVBIEmj-dUCTXGNqdt5-cP0Pxjo9WDHh_5-21z7UvfRv4GMjzRTAp6ZjrRWws1pVkhqFlecqEKtQp34qDNEZvv1KMQT5fiMm8-5ERSu7LhLe9RC-tSuN2_douCnFfBeUkLHEm8PL4_NuSIa1Fsewihfo&amp;__tn__=kC-R"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p:nvPr/>
        </p:nvSpPr>
        <p:spPr>
          <a:xfrm rot="5400000">
            <a:off x="3124100" y="998350"/>
            <a:ext cx="203700" cy="393600"/>
          </a:xfrm>
          <a:prstGeom prst="rect">
            <a:avLst/>
          </a:prstGeom>
          <a:solidFill>
            <a:srgbClr val="FFFFFF"/>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3"/>
          <p:cNvSpPr txBox="1"/>
          <p:nvPr/>
        </p:nvSpPr>
        <p:spPr>
          <a:xfrm>
            <a:off x="231700" y="173900"/>
            <a:ext cx="3243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Assistant"/>
                <a:ea typeface="Assistant"/>
                <a:cs typeface="Assistant"/>
                <a:sym typeface="Assistant"/>
              </a:rPr>
              <a:t>Recursos</a:t>
            </a:r>
            <a:endParaRPr sz="2000" b="1">
              <a:latin typeface="Assistant"/>
              <a:ea typeface="Assistant"/>
              <a:cs typeface="Assistant"/>
              <a:sym typeface="Assistant"/>
            </a:endParaRPr>
          </a:p>
          <a:p>
            <a:pPr marL="0" lvl="0" indent="0" algn="l" rtl="0">
              <a:spcBef>
                <a:spcPts val="0"/>
              </a:spcBef>
              <a:spcAft>
                <a:spcPts val="0"/>
              </a:spcAft>
              <a:buNone/>
            </a:pPr>
            <a:endParaRPr>
              <a:latin typeface="Assistant"/>
              <a:ea typeface="Assistant"/>
              <a:cs typeface="Assistant"/>
              <a:sym typeface="Assistant"/>
            </a:endParaRPr>
          </a:p>
        </p:txBody>
      </p:sp>
      <p:sp>
        <p:nvSpPr>
          <p:cNvPr id="303" name="Google Shape;303;p43"/>
          <p:cNvSpPr/>
          <p:nvPr/>
        </p:nvSpPr>
        <p:spPr>
          <a:xfrm>
            <a:off x="364575" y="2410413"/>
            <a:ext cx="393600" cy="393600"/>
          </a:xfrm>
          <a:prstGeom prst="rect">
            <a:avLst/>
          </a:prstGeom>
          <a:solidFill>
            <a:srgbClr val="B93D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3"/>
          <p:cNvSpPr/>
          <p:nvPr/>
        </p:nvSpPr>
        <p:spPr>
          <a:xfrm>
            <a:off x="1379055" y="2410413"/>
            <a:ext cx="393600" cy="393600"/>
          </a:xfrm>
          <a:prstGeom prst="rect">
            <a:avLst/>
          </a:prstGeom>
          <a:solidFill>
            <a:srgbClr val="BB27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43"/>
          <p:cNvSpPr/>
          <p:nvPr/>
        </p:nvSpPr>
        <p:spPr>
          <a:xfrm>
            <a:off x="2393535" y="2410413"/>
            <a:ext cx="393600" cy="393600"/>
          </a:xfrm>
          <a:prstGeom prst="rect">
            <a:avLst/>
          </a:prstGeom>
          <a:solidFill>
            <a:srgbClr val="A945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3"/>
          <p:cNvSpPr/>
          <p:nvPr/>
        </p:nvSpPr>
        <p:spPr>
          <a:xfrm>
            <a:off x="3408016" y="2410413"/>
            <a:ext cx="393600" cy="393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3"/>
          <p:cNvSpPr/>
          <p:nvPr/>
        </p:nvSpPr>
        <p:spPr>
          <a:xfrm>
            <a:off x="4422496" y="2410413"/>
            <a:ext cx="393600" cy="393600"/>
          </a:xfrm>
          <a:prstGeom prst="rect">
            <a:avLst/>
          </a:prstGeom>
          <a:solidFill>
            <a:srgbClr val="C091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3"/>
          <p:cNvSpPr/>
          <p:nvPr/>
        </p:nvSpPr>
        <p:spPr>
          <a:xfrm>
            <a:off x="5436976" y="2410413"/>
            <a:ext cx="393600" cy="393600"/>
          </a:xfrm>
          <a:prstGeom prst="rect">
            <a:avLst/>
          </a:prstGeom>
          <a:solidFill>
            <a:srgbClr val="618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3"/>
          <p:cNvSpPr/>
          <p:nvPr/>
        </p:nvSpPr>
        <p:spPr>
          <a:xfrm>
            <a:off x="6451456" y="2410413"/>
            <a:ext cx="393600" cy="393600"/>
          </a:xfrm>
          <a:prstGeom prst="rect">
            <a:avLst/>
          </a:prstGeom>
          <a:solidFill>
            <a:srgbClr val="66A5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3"/>
          <p:cNvSpPr/>
          <p:nvPr/>
        </p:nvSpPr>
        <p:spPr>
          <a:xfrm>
            <a:off x="7465936" y="2410413"/>
            <a:ext cx="393600" cy="393600"/>
          </a:xfrm>
          <a:prstGeom prst="rect">
            <a:avLst/>
          </a:prstGeom>
          <a:solidFill>
            <a:srgbClr val="00A1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3"/>
          <p:cNvSpPr/>
          <p:nvPr/>
        </p:nvSpPr>
        <p:spPr>
          <a:xfrm>
            <a:off x="364567" y="3861800"/>
            <a:ext cx="393600" cy="393600"/>
          </a:xfrm>
          <a:prstGeom prst="rect">
            <a:avLst/>
          </a:prstGeom>
          <a:solidFill>
            <a:srgbClr val="366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3"/>
          <p:cNvSpPr/>
          <p:nvPr/>
        </p:nvSpPr>
        <p:spPr>
          <a:xfrm>
            <a:off x="1379047" y="3861800"/>
            <a:ext cx="393600" cy="393600"/>
          </a:xfrm>
          <a:prstGeom prst="rect">
            <a:avLst/>
          </a:prstGeom>
          <a:solidFill>
            <a:srgbClr val="239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3"/>
          <p:cNvSpPr/>
          <p:nvPr/>
        </p:nvSpPr>
        <p:spPr>
          <a:xfrm>
            <a:off x="2393525" y="2883638"/>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Com.Exterior</a:t>
            </a:r>
            <a:endParaRPr sz="900">
              <a:solidFill>
                <a:schemeClr val="dk1"/>
              </a:solidFill>
              <a:latin typeface="Assistant"/>
              <a:ea typeface="Assistant"/>
              <a:cs typeface="Assistant"/>
              <a:sym typeface="Assistant"/>
            </a:endParaRPr>
          </a:p>
        </p:txBody>
      </p:sp>
      <p:sp>
        <p:nvSpPr>
          <p:cNvPr id="314" name="Google Shape;314;p43"/>
          <p:cNvSpPr/>
          <p:nvPr/>
        </p:nvSpPr>
        <p:spPr>
          <a:xfrm>
            <a:off x="13790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Jóven</a:t>
            </a:r>
            <a:endParaRPr sz="900">
              <a:solidFill>
                <a:schemeClr val="dk1"/>
              </a:solidFill>
              <a:latin typeface="Assistant"/>
              <a:ea typeface="Assistant"/>
              <a:cs typeface="Assistant"/>
              <a:sym typeface="Assistant"/>
            </a:endParaRPr>
          </a:p>
        </p:txBody>
      </p:sp>
      <p:sp>
        <p:nvSpPr>
          <p:cNvPr id="315" name="Google Shape;315;p43"/>
          <p:cNvSpPr/>
          <p:nvPr/>
        </p:nvSpPr>
        <p:spPr>
          <a:xfrm>
            <a:off x="2393525" y="31761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Negociaciones Internacionales</a:t>
            </a:r>
            <a:endParaRPr sz="900">
              <a:solidFill>
                <a:schemeClr val="dk1"/>
              </a:solidFill>
              <a:latin typeface="Assistant"/>
              <a:ea typeface="Assistant"/>
              <a:cs typeface="Assistant"/>
              <a:sym typeface="Assistant"/>
            </a:endParaRPr>
          </a:p>
        </p:txBody>
      </p:sp>
      <p:sp>
        <p:nvSpPr>
          <p:cNvPr id="316" name="Google Shape;316;p43"/>
          <p:cNvSpPr/>
          <p:nvPr/>
        </p:nvSpPr>
        <p:spPr>
          <a:xfrm>
            <a:off x="5421125" y="2883638"/>
            <a:ext cx="876300" cy="543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Seguridad, Ambiente y Salud</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Ocupacional</a:t>
            </a:r>
            <a:endParaRPr sz="900">
              <a:solidFill>
                <a:schemeClr val="dk1"/>
              </a:solidFill>
              <a:latin typeface="Assistant"/>
              <a:ea typeface="Assistant"/>
              <a:cs typeface="Assistant"/>
              <a:sym typeface="Assistant"/>
            </a:endParaRPr>
          </a:p>
        </p:txBody>
      </p:sp>
      <p:sp>
        <p:nvSpPr>
          <p:cNvPr id="317" name="Google Shape;317;p43"/>
          <p:cNvSpPr/>
          <p:nvPr/>
        </p:nvSpPr>
        <p:spPr>
          <a:xfrm>
            <a:off x="3408025" y="2883638"/>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18" name="Google Shape;318;p43"/>
          <p:cNvSpPr/>
          <p:nvPr/>
        </p:nvSpPr>
        <p:spPr>
          <a:xfrm>
            <a:off x="4414575" y="2883638"/>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Gestión de la Calidad</a:t>
            </a:r>
            <a:endParaRPr sz="900">
              <a:solidFill>
                <a:schemeClr val="dk1"/>
              </a:solidFill>
              <a:latin typeface="Assistant"/>
              <a:ea typeface="Assistant"/>
              <a:cs typeface="Assistant"/>
              <a:sym typeface="Assistant"/>
            </a:endParaRPr>
          </a:p>
        </p:txBody>
      </p:sp>
      <p:sp>
        <p:nvSpPr>
          <p:cNvPr id="319" name="Google Shape;319;p43"/>
          <p:cNvSpPr/>
          <p:nvPr/>
        </p:nvSpPr>
        <p:spPr>
          <a:xfrm>
            <a:off x="36457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Estudios Económicos</a:t>
            </a:r>
            <a:endParaRPr sz="900">
              <a:solidFill>
                <a:schemeClr val="dk1"/>
              </a:solidFill>
              <a:latin typeface="Assistant"/>
              <a:ea typeface="Assistant"/>
              <a:cs typeface="Assistant"/>
              <a:sym typeface="Assistant"/>
            </a:endParaRPr>
          </a:p>
        </p:txBody>
      </p:sp>
      <p:sp>
        <p:nvSpPr>
          <p:cNvPr id="320" name="Google Shape;320;p43"/>
          <p:cNvSpPr/>
          <p:nvPr/>
        </p:nvSpPr>
        <p:spPr>
          <a:xfrm>
            <a:off x="6451450"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Automotriz</a:t>
            </a:r>
            <a:endParaRPr sz="900">
              <a:solidFill>
                <a:schemeClr val="dk1"/>
              </a:solidFill>
              <a:latin typeface="Assistant"/>
              <a:ea typeface="Assistant"/>
              <a:cs typeface="Assistant"/>
              <a:sym typeface="Assistant"/>
            </a:endParaRPr>
          </a:p>
        </p:txBody>
      </p:sp>
      <p:sp>
        <p:nvSpPr>
          <p:cNvPr id="321" name="Google Shape;321;p43"/>
          <p:cNvSpPr/>
          <p:nvPr/>
        </p:nvSpPr>
        <p:spPr>
          <a:xfrm>
            <a:off x="7465925" y="2883638"/>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Filial Prov. BA</a:t>
            </a:r>
            <a:endParaRPr sz="900">
              <a:solidFill>
                <a:schemeClr val="dk1"/>
              </a:solidFill>
              <a:latin typeface="Assistant"/>
              <a:ea typeface="Assistant"/>
              <a:cs typeface="Assistant"/>
              <a:sym typeface="Assistant"/>
            </a:endParaRPr>
          </a:p>
        </p:txBody>
      </p:sp>
      <p:sp>
        <p:nvSpPr>
          <p:cNvPr id="322" name="Google Shape;322;p43"/>
          <p:cNvSpPr/>
          <p:nvPr/>
        </p:nvSpPr>
        <p:spPr>
          <a:xfrm>
            <a:off x="1379050"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ADIMRA incuba</a:t>
            </a:r>
            <a:endParaRPr sz="900">
              <a:solidFill>
                <a:schemeClr val="dk1"/>
              </a:solidFill>
              <a:latin typeface="Assistant"/>
              <a:ea typeface="Assistant"/>
              <a:cs typeface="Assistant"/>
              <a:sym typeface="Assistant"/>
            </a:endParaRPr>
          </a:p>
        </p:txBody>
      </p:sp>
      <p:sp>
        <p:nvSpPr>
          <p:cNvPr id="323" name="Google Shape;323;p43"/>
          <p:cNvSpPr/>
          <p:nvPr/>
        </p:nvSpPr>
        <p:spPr>
          <a:xfrm>
            <a:off x="364575" y="43576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IAEA</a:t>
            </a:r>
            <a:endParaRPr sz="900">
              <a:solidFill>
                <a:schemeClr val="dk1"/>
              </a:solidFill>
              <a:latin typeface="Assistant"/>
              <a:ea typeface="Assistant"/>
              <a:cs typeface="Assistant"/>
              <a:sym typeface="Assistant"/>
            </a:endParaRPr>
          </a:p>
        </p:txBody>
      </p:sp>
      <p:sp>
        <p:nvSpPr>
          <p:cNvPr id="324" name="Google Shape;324;p43"/>
          <p:cNvSpPr/>
          <p:nvPr/>
        </p:nvSpPr>
        <p:spPr>
          <a:xfrm>
            <a:off x="1379050" y="456422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UVT</a:t>
            </a:r>
            <a:endParaRPr sz="900">
              <a:solidFill>
                <a:schemeClr val="dk1"/>
              </a:solidFill>
              <a:latin typeface="Assistant"/>
              <a:ea typeface="Assistant"/>
              <a:cs typeface="Assistant"/>
              <a:sym typeface="Assistant"/>
            </a:endParaRPr>
          </a:p>
        </p:txBody>
      </p:sp>
      <p:sp>
        <p:nvSpPr>
          <p:cNvPr id="325" name="Google Shape;325;p43"/>
          <p:cNvSpPr/>
          <p:nvPr/>
        </p:nvSpPr>
        <p:spPr>
          <a:xfrm>
            <a:off x="2397682" y="3861825"/>
            <a:ext cx="393600" cy="393600"/>
          </a:xfrm>
          <a:prstGeom prst="rect">
            <a:avLst/>
          </a:prstGeom>
          <a:solidFill>
            <a:srgbClr val="135D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3"/>
          <p:cNvSpPr/>
          <p:nvPr/>
        </p:nvSpPr>
        <p:spPr>
          <a:xfrm>
            <a:off x="3412163" y="3861825"/>
            <a:ext cx="393600" cy="393600"/>
          </a:xfrm>
          <a:prstGeom prst="rect">
            <a:avLst/>
          </a:prstGeom>
          <a:solidFill>
            <a:srgbClr val="18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3"/>
          <p:cNvSpPr/>
          <p:nvPr/>
        </p:nvSpPr>
        <p:spPr>
          <a:xfrm>
            <a:off x="4426643" y="3861825"/>
            <a:ext cx="393600" cy="393600"/>
          </a:xfrm>
          <a:prstGeom prst="rect">
            <a:avLst/>
          </a:prstGeom>
          <a:solidFill>
            <a:srgbClr val="7E2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3"/>
          <p:cNvSpPr/>
          <p:nvPr/>
        </p:nvSpPr>
        <p:spPr>
          <a:xfrm>
            <a:off x="5441123" y="3861825"/>
            <a:ext cx="393600" cy="393600"/>
          </a:xfrm>
          <a:prstGeom prst="rect">
            <a:avLst/>
          </a:prstGeom>
          <a:solidFill>
            <a:srgbClr val="523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43"/>
          <p:cNvSpPr/>
          <p:nvPr/>
        </p:nvSpPr>
        <p:spPr>
          <a:xfrm>
            <a:off x="6455603" y="3861825"/>
            <a:ext cx="393600" cy="393600"/>
          </a:xfrm>
          <a:prstGeom prst="rect">
            <a:avLst/>
          </a:prstGeom>
          <a:solidFill>
            <a:srgbClr val="7D1B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3"/>
          <p:cNvSpPr/>
          <p:nvPr/>
        </p:nvSpPr>
        <p:spPr>
          <a:xfrm>
            <a:off x="4410800" y="4357675"/>
            <a:ext cx="8763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Equidad</a:t>
            </a:r>
            <a:endParaRPr sz="900">
              <a:solidFill>
                <a:schemeClr val="dk1"/>
              </a:solidFill>
              <a:latin typeface="Assistant"/>
              <a:ea typeface="Assistant"/>
              <a:cs typeface="Assistant"/>
              <a:sym typeface="Assistant"/>
            </a:endParaRPr>
          </a:p>
        </p:txBody>
      </p:sp>
      <p:sp>
        <p:nvSpPr>
          <p:cNvPr id="331" name="Google Shape;331;p43"/>
          <p:cNvSpPr/>
          <p:nvPr/>
        </p:nvSpPr>
        <p:spPr>
          <a:xfrm>
            <a:off x="2397700" y="4357675"/>
            <a:ext cx="3936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CSI</a:t>
            </a:r>
            <a:endParaRPr sz="900">
              <a:solidFill>
                <a:schemeClr val="dk1"/>
              </a:solidFill>
              <a:latin typeface="Assistant"/>
              <a:ea typeface="Assistant"/>
              <a:cs typeface="Assistant"/>
              <a:sym typeface="Assistant"/>
            </a:endParaRPr>
          </a:p>
        </p:txBody>
      </p:sp>
      <p:sp>
        <p:nvSpPr>
          <p:cNvPr id="332" name="Google Shape;332;p43"/>
          <p:cNvSpPr/>
          <p:nvPr/>
        </p:nvSpPr>
        <p:spPr>
          <a:xfrm>
            <a:off x="340425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Asuntos</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Institucionales</a:t>
            </a:r>
            <a:endParaRPr sz="900">
              <a:solidFill>
                <a:schemeClr val="dk1"/>
              </a:solidFill>
              <a:latin typeface="Assistant"/>
              <a:ea typeface="Assistant"/>
              <a:cs typeface="Assistant"/>
              <a:sym typeface="Assistant"/>
            </a:endParaRPr>
          </a:p>
        </p:txBody>
      </p:sp>
      <p:sp>
        <p:nvSpPr>
          <p:cNvPr id="333" name="Google Shape;333;p43"/>
          <p:cNvSpPr/>
          <p:nvPr/>
        </p:nvSpPr>
        <p:spPr>
          <a:xfrm>
            <a:off x="5441125"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de proveedores</a:t>
            </a:r>
            <a:endParaRPr sz="900">
              <a:solidFill>
                <a:schemeClr val="dk1"/>
              </a:solidFill>
              <a:latin typeface="Assistant"/>
              <a:ea typeface="Assistant"/>
              <a:cs typeface="Assistant"/>
              <a:sym typeface="Assistant"/>
            </a:endParaRPr>
          </a:p>
        </p:txBody>
      </p:sp>
      <p:sp>
        <p:nvSpPr>
          <p:cNvPr id="334" name="Google Shape;334;p43"/>
          <p:cNvSpPr/>
          <p:nvPr/>
        </p:nvSpPr>
        <p:spPr>
          <a:xfrm>
            <a:off x="6455600" y="4357675"/>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Energía</a:t>
            </a:r>
            <a:endParaRPr sz="900">
              <a:solidFill>
                <a:schemeClr val="dk1"/>
              </a:solidFill>
              <a:latin typeface="Assistant"/>
              <a:ea typeface="Assistant"/>
              <a:cs typeface="Assistant"/>
              <a:sym typeface="Assistant"/>
            </a:endParaRPr>
          </a:p>
        </p:txBody>
      </p:sp>
      <p:sp>
        <p:nvSpPr>
          <p:cNvPr id="335" name="Google Shape;335;p43"/>
          <p:cNvSpPr/>
          <p:nvPr/>
        </p:nvSpPr>
        <p:spPr>
          <a:xfrm>
            <a:off x="364575" y="1093300"/>
            <a:ext cx="642600" cy="393600"/>
          </a:xfrm>
          <a:prstGeom prst="rect">
            <a:avLst/>
          </a:prstGeom>
          <a:solidFill>
            <a:srgbClr val="009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3"/>
          <p:cNvSpPr/>
          <p:nvPr/>
        </p:nvSpPr>
        <p:spPr>
          <a:xfrm>
            <a:off x="1006996" y="1093300"/>
            <a:ext cx="750600" cy="393600"/>
          </a:xfrm>
          <a:prstGeom prst="rect">
            <a:avLst/>
          </a:prstGeom>
          <a:solidFill>
            <a:srgbClr val="0049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3"/>
          <p:cNvSpPr/>
          <p:nvPr/>
        </p:nvSpPr>
        <p:spPr>
          <a:xfrm>
            <a:off x="1744131" y="1093300"/>
            <a:ext cx="642600" cy="393600"/>
          </a:xfrm>
          <a:prstGeom prst="rect">
            <a:avLst/>
          </a:prstGeom>
          <a:solidFill>
            <a:srgbClr val="8C90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3"/>
          <p:cNvSpPr/>
          <p:nvPr/>
        </p:nvSpPr>
        <p:spPr>
          <a:xfrm>
            <a:off x="364575" y="1516550"/>
            <a:ext cx="7500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Paleta ADIMRA</a:t>
            </a:r>
            <a:endParaRPr sz="900">
              <a:solidFill>
                <a:schemeClr val="dk1"/>
              </a:solidFill>
              <a:latin typeface="Assistant"/>
              <a:ea typeface="Assistant"/>
              <a:cs typeface="Assistant"/>
              <a:sym typeface="Assistant"/>
            </a:endParaRPr>
          </a:p>
        </p:txBody>
      </p:sp>
      <p:sp>
        <p:nvSpPr>
          <p:cNvPr id="339" name="Google Shape;339;p43"/>
          <p:cNvSpPr/>
          <p:nvPr/>
        </p:nvSpPr>
        <p:spPr>
          <a:xfrm>
            <a:off x="4678325" y="88190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3600" b="1">
                <a:solidFill>
                  <a:schemeClr val="dk1"/>
                </a:solidFill>
                <a:latin typeface="Assistant"/>
                <a:ea typeface="Assistant"/>
                <a:cs typeface="Assistant"/>
                <a:sym typeface="Assistant"/>
              </a:rPr>
              <a:t>Aa</a:t>
            </a:r>
            <a:endParaRPr sz="3600" b="1">
              <a:solidFill>
                <a:schemeClr val="dk1"/>
              </a:solidFill>
              <a:latin typeface="Assistant"/>
              <a:ea typeface="Assistant"/>
              <a:cs typeface="Assistant"/>
              <a:sym typeface="Assistant"/>
            </a:endParaRPr>
          </a:p>
        </p:txBody>
      </p:sp>
      <p:sp>
        <p:nvSpPr>
          <p:cNvPr id="340" name="Google Shape;340;p43"/>
          <p:cNvSpPr/>
          <p:nvPr/>
        </p:nvSpPr>
        <p:spPr>
          <a:xfrm>
            <a:off x="5327100" y="881900"/>
            <a:ext cx="1518000" cy="973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200">
                <a:solidFill>
                  <a:schemeClr val="dk1"/>
                </a:solidFill>
                <a:latin typeface="Assistant"/>
                <a:ea typeface="Assistant"/>
                <a:cs typeface="Assistant"/>
                <a:sym typeface="Assistant"/>
              </a:rPr>
              <a:t>Assistant Normal</a:t>
            </a:r>
            <a:endParaRPr sz="1200">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a:solidFill>
                  <a:schemeClr val="dk1"/>
                </a:solidFill>
                <a:latin typeface="Assistant ExtraLight"/>
                <a:ea typeface="Assistant ExtraLight"/>
                <a:cs typeface="Assistant ExtraLight"/>
                <a:sym typeface="Assistant ExtraLight"/>
              </a:rPr>
              <a:t>Assistant Semibold</a:t>
            </a:r>
            <a:endParaRPr sz="1200">
              <a:solidFill>
                <a:schemeClr val="dk1"/>
              </a:solidFill>
              <a:latin typeface="Assistant ExtraLight"/>
              <a:ea typeface="Assistant ExtraLight"/>
              <a:cs typeface="Assistant ExtraLight"/>
              <a:sym typeface="Assistant ExtraLigh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Bold</a:t>
            </a:r>
            <a:endParaRPr sz="1200" b="1">
              <a:solidFill>
                <a:schemeClr val="dk1"/>
              </a:solidFill>
              <a:latin typeface="Assistant"/>
              <a:ea typeface="Assistant"/>
              <a:cs typeface="Assistant"/>
              <a:sym typeface="Assistant"/>
            </a:endParaRPr>
          </a:p>
          <a:p>
            <a:pPr marL="0" lvl="0" indent="0" algn="l" rtl="0">
              <a:lnSpc>
                <a:spcPct val="115000"/>
              </a:lnSpc>
              <a:spcBef>
                <a:spcPts val="0"/>
              </a:spcBef>
              <a:spcAft>
                <a:spcPts val="0"/>
              </a:spcAft>
              <a:buNone/>
            </a:pPr>
            <a:r>
              <a:rPr lang="en" sz="1200" b="1">
                <a:solidFill>
                  <a:schemeClr val="dk1"/>
                </a:solidFill>
                <a:latin typeface="Assistant"/>
                <a:ea typeface="Assistant"/>
                <a:cs typeface="Assistant"/>
                <a:sym typeface="Assistant"/>
              </a:rPr>
              <a:t>Assistant ExtraBold</a:t>
            </a:r>
            <a:endParaRPr sz="1200" b="1">
              <a:solidFill>
                <a:schemeClr val="dk1"/>
              </a:solidFill>
              <a:latin typeface="Assistant"/>
              <a:ea typeface="Assistant"/>
              <a:cs typeface="Assistant"/>
              <a:sym typeface="Assistant"/>
            </a:endParaRPr>
          </a:p>
        </p:txBody>
      </p:sp>
      <p:cxnSp>
        <p:nvCxnSpPr>
          <p:cNvPr id="341" name="Google Shape;341;p43"/>
          <p:cNvCxnSpPr/>
          <p:nvPr/>
        </p:nvCxnSpPr>
        <p:spPr>
          <a:xfrm>
            <a:off x="6760775" y="882350"/>
            <a:ext cx="0" cy="1044900"/>
          </a:xfrm>
          <a:prstGeom prst="straightConnector1">
            <a:avLst/>
          </a:prstGeom>
          <a:noFill/>
          <a:ln w="9525" cap="flat" cmpd="sng">
            <a:solidFill>
              <a:schemeClr val="dk2"/>
            </a:solidFill>
            <a:prstDash val="solid"/>
            <a:round/>
            <a:headEnd type="none" w="med" len="med"/>
            <a:tailEnd type="none" w="med" len="med"/>
          </a:ln>
        </p:spPr>
      </p:cxnSp>
      <p:sp>
        <p:nvSpPr>
          <p:cNvPr id="342" name="Google Shape;342;p43"/>
          <p:cNvSpPr/>
          <p:nvPr/>
        </p:nvSpPr>
        <p:spPr>
          <a:xfrm>
            <a:off x="6963100" y="881900"/>
            <a:ext cx="1518000" cy="39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a:solidFill>
                  <a:schemeClr val="dk1"/>
                </a:solidFill>
                <a:latin typeface="Assistant"/>
                <a:ea typeface="Assistant"/>
                <a:cs typeface="Assistant"/>
                <a:sym typeface="Assistant"/>
              </a:rPr>
              <a:t>Títulos:</a:t>
            </a:r>
            <a:r>
              <a:rPr lang="en" sz="1200">
                <a:solidFill>
                  <a:schemeClr val="dk1"/>
                </a:solidFill>
                <a:latin typeface="Assistant"/>
                <a:ea typeface="Assistant"/>
                <a:cs typeface="Assistant"/>
                <a:sym typeface="Assistant"/>
              </a:rPr>
              <a:t>  </a:t>
            </a:r>
            <a:r>
              <a:rPr lang="en" sz="1200">
                <a:solidFill>
                  <a:schemeClr val="dk1"/>
                </a:solidFill>
                <a:highlight>
                  <a:srgbClr val="FFFFFF"/>
                </a:highlight>
                <a:latin typeface="Assistant"/>
                <a:ea typeface="Assistant"/>
                <a:cs typeface="Assistant"/>
                <a:sym typeface="Assistant"/>
              </a:rPr>
              <a:t>≥ 27 pt.</a:t>
            </a:r>
            <a:endParaRPr sz="120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200" b="1">
                <a:solidFill>
                  <a:schemeClr val="dk1"/>
                </a:solidFill>
                <a:highlight>
                  <a:srgbClr val="FFFFFF"/>
                </a:highlight>
                <a:latin typeface="Assistant"/>
                <a:ea typeface="Assistant"/>
                <a:cs typeface="Assistant"/>
                <a:sym typeface="Assistant"/>
              </a:rPr>
              <a:t>Subtítulos:  </a:t>
            </a:r>
            <a:r>
              <a:rPr lang="en" sz="1200">
                <a:solidFill>
                  <a:schemeClr val="dk1"/>
                </a:solidFill>
                <a:highlight>
                  <a:srgbClr val="FFFFFF"/>
                </a:highlight>
                <a:latin typeface="Assistant"/>
                <a:ea typeface="Assistant"/>
                <a:cs typeface="Assistant"/>
                <a:sym typeface="Assistant"/>
              </a:rPr>
              <a:t>≥ 18 pt.</a:t>
            </a:r>
            <a:endParaRPr sz="1200">
              <a:solidFill>
                <a:schemeClr val="dk1"/>
              </a:solidFill>
              <a:highlight>
                <a:srgbClr val="FFFFFF"/>
              </a:highlight>
              <a:latin typeface="Assistant"/>
              <a:ea typeface="Assistant"/>
              <a:cs typeface="Assistant"/>
              <a:sym typeface="Assistant"/>
            </a:endParaRPr>
          </a:p>
        </p:txBody>
      </p:sp>
      <p:sp>
        <p:nvSpPr>
          <p:cNvPr id="343" name="Google Shape;343;p43"/>
          <p:cNvSpPr/>
          <p:nvPr/>
        </p:nvSpPr>
        <p:spPr>
          <a:xfrm>
            <a:off x="6963100" y="1351125"/>
            <a:ext cx="1324800" cy="637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Aplicar en blanco, negro, paleta de color de ADIMRA o de comisión/departamento, según corresponda. </a:t>
            </a:r>
            <a:endParaRPr sz="900">
              <a:solidFill>
                <a:schemeClr val="dk1"/>
              </a:solidFill>
              <a:highlight>
                <a:srgbClr val="FFFFFF"/>
              </a:highlight>
              <a:latin typeface="Assistant"/>
              <a:ea typeface="Assistant"/>
              <a:cs typeface="Assistant"/>
              <a:sym typeface="Assistant"/>
            </a:endParaRPr>
          </a:p>
        </p:txBody>
      </p:sp>
      <p:sp>
        <p:nvSpPr>
          <p:cNvPr id="344" name="Google Shape;344;p43"/>
          <p:cNvSpPr/>
          <p:nvPr/>
        </p:nvSpPr>
        <p:spPr>
          <a:xfrm>
            <a:off x="2386550" y="1093300"/>
            <a:ext cx="642600" cy="393600"/>
          </a:xfrm>
          <a:prstGeom prst="rect">
            <a:avLst/>
          </a:prstGeom>
          <a:solidFill>
            <a:srgbClr val="717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43"/>
          <p:cNvPicPr preferRelativeResize="0"/>
          <p:nvPr/>
        </p:nvPicPr>
        <p:blipFill>
          <a:blip r:embed="rId3">
            <a:alphaModFix/>
          </a:blip>
          <a:stretch>
            <a:fillRect/>
          </a:stretch>
        </p:blipFill>
        <p:spPr>
          <a:xfrm>
            <a:off x="8287995" y="381894"/>
            <a:ext cx="548700" cy="548692"/>
          </a:xfrm>
          <a:prstGeom prst="rect">
            <a:avLst/>
          </a:prstGeom>
          <a:noFill/>
          <a:ln>
            <a:noFill/>
          </a:ln>
        </p:spPr>
      </p:pic>
      <p:sp>
        <p:nvSpPr>
          <p:cNvPr id="347" name="Google Shape;347;p43"/>
          <p:cNvSpPr/>
          <p:nvPr/>
        </p:nvSpPr>
        <p:spPr>
          <a:xfrm>
            <a:off x="8312875" y="2883644"/>
            <a:ext cx="876300" cy="27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900">
                <a:solidFill>
                  <a:schemeClr val="dk1"/>
                </a:solidFill>
                <a:latin typeface="Assistant"/>
                <a:ea typeface="Assistant"/>
                <a:cs typeface="Assistant"/>
                <a:sym typeface="Assistant"/>
              </a:rPr>
              <a:t>Desarrollo </a:t>
            </a:r>
            <a:br>
              <a:rPr lang="en" sz="900">
                <a:solidFill>
                  <a:schemeClr val="dk1"/>
                </a:solidFill>
                <a:latin typeface="Assistant"/>
                <a:ea typeface="Assistant"/>
                <a:cs typeface="Assistant"/>
                <a:sym typeface="Assistant"/>
              </a:rPr>
            </a:br>
            <a:r>
              <a:rPr lang="en" sz="900">
                <a:solidFill>
                  <a:schemeClr val="dk1"/>
                </a:solidFill>
                <a:latin typeface="Assistant"/>
                <a:ea typeface="Assistant"/>
                <a:cs typeface="Assistant"/>
                <a:sym typeface="Assistant"/>
              </a:rPr>
              <a:t>Federal</a:t>
            </a:r>
            <a:endParaRPr sz="900">
              <a:solidFill>
                <a:schemeClr val="dk1"/>
              </a:solidFill>
              <a:latin typeface="Assistant"/>
              <a:ea typeface="Assistant"/>
              <a:cs typeface="Assistant"/>
              <a:sym typeface="Assistant"/>
            </a:endParaRPr>
          </a:p>
        </p:txBody>
      </p:sp>
      <p:sp>
        <p:nvSpPr>
          <p:cNvPr id="348" name="Google Shape;348;p43"/>
          <p:cNvSpPr/>
          <p:nvPr/>
        </p:nvSpPr>
        <p:spPr>
          <a:xfrm rot="5400000">
            <a:off x="3124100" y="1188250"/>
            <a:ext cx="203700" cy="3936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3"/>
          <p:cNvSpPr/>
          <p:nvPr/>
        </p:nvSpPr>
        <p:spPr>
          <a:xfrm>
            <a:off x="3645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#b93d3eff</a:t>
            </a:r>
            <a:endParaRPr sz="800" b="1">
              <a:latin typeface="Assistant"/>
              <a:ea typeface="Assistant"/>
              <a:cs typeface="Assistant"/>
              <a:sym typeface="Assistant"/>
            </a:endParaRPr>
          </a:p>
        </p:txBody>
      </p:sp>
      <p:sp>
        <p:nvSpPr>
          <p:cNvPr id="350" name="Google Shape;350;p43"/>
          <p:cNvSpPr/>
          <p:nvPr/>
        </p:nvSpPr>
        <p:spPr>
          <a:xfrm>
            <a:off x="13651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#bb271aff</a:t>
            </a:r>
            <a:endParaRPr sz="800" b="1">
              <a:latin typeface="Assistant"/>
              <a:ea typeface="Assistant"/>
              <a:cs typeface="Assistant"/>
              <a:sym typeface="Assistant"/>
            </a:endParaRPr>
          </a:p>
        </p:txBody>
      </p:sp>
      <p:sp>
        <p:nvSpPr>
          <p:cNvPr id="351" name="Google Shape;351;p43"/>
          <p:cNvSpPr/>
          <p:nvPr/>
        </p:nvSpPr>
        <p:spPr>
          <a:xfrm>
            <a:off x="23867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#a94517ff</a:t>
            </a:r>
            <a:endParaRPr sz="800" b="1">
              <a:latin typeface="Assistant"/>
              <a:ea typeface="Assistant"/>
              <a:cs typeface="Assistant"/>
              <a:sym typeface="Assistant"/>
            </a:endParaRPr>
          </a:p>
        </p:txBody>
      </p:sp>
      <p:sp>
        <p:nvSpPr>
          <p:cNvPr id="352" name="Google Shape;352;p43"/>
          <p:cNvSpPr/>
          <p:nvPr/>
        </p:nvSpPr>
        <p:spPr>
          <a:xfrm>
            <a:off x="340840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#f3922dff</a:t>
            </a:r>
            <a:endParaRPr sz="800" b="1">
              <a:latin typeface="Assistant"/>
              <a:ea typeface="Assistant"/>
              <a:cs typeface="Assistant"/>
              <a:sym typeface="Assistant"/>
            </a:endParaRPr>
          </a:p>
        </p:txBody>
      </p:sp>
      <p:sp>
        <p:nvSpPr>
          <p:cNvPr id="353" name="Google Shape;353;p43"/>
          <p:cNvSpPr/>
          <p:nvPr/>
        </p:nvSpPr>
        <p:spPr>
          <a:xfrm>
            <a:off x="44230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#c0910aff</a:t>
            </a:r>
            <a:endParaRPr sz="800" b="1">
              <a:latin typeface="Assistant"/>
              <a:ea typeface="Assistant"/>
              <a:cs typeface="Assistant"/>
              <a:sym typeface="Assistant"/>
            </a:endParaRPr>
          </a:p>
        </p:txBody>
      </p:sp>
      <p:sp>
        <p:nvSpPr>
          <p:cNvPr id="354" name="Google Shape;354;p43"/>
          <p:cNvSpPr/>
          <p:nvPr/>
        </p:nvSpPr>
        <p:spPr>
          <a:xfrm>
            <a:off x="54376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#618656ff</a:t>
            </a:r>
            <a:endParaRPr sz="800" b="1">
              <a:latin typeface="Assistant"/>
              <a:ea typeface="Assistant"/>
              <a:cs typeface="Assistant"/>
              <a:sym typeface="Assistant"/>
            </a:endParaRPr>
          </a:p>
        </p:txBody>
      </p:sp>
      <p:sp>
        <p:nvSpPr>
          <p:cNvPr id="355" name="Google Shape;355;p43"/>
          <p:cNvSpPr/>
          <p:nvPr/>
        </p:nvSpPr>
        <p:spPr>
          <a:xfrm>
            <a:off x="6452250"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#66a59dff</a:t>
            </a:r>
            <a:endParaRPr sz="800" b="1">
              <a:latin typeface="Assistant"/>
              <a:ea typeface="Assistant"/>
              <a:cs typeface="Assistant"/>
              <a:sym typeface="Assistant"/>
            </a:endParaRPr>
          </a:p>
        </p:txBody>
      </p:sp>
      <p:sp>
        <p:nvSpPr>
          <p:cNvPr id="356" name="Google Shape;356;p43"/>
          <p:cNvSpPr/>
          <p:nvPr/>
        </p:nvSpPr>
        <p:spPr>
          <a:xfrm>
            <a:off x="745982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#00a18dff</a:t>
            </a:r>
            <a:endParaRPr sz="800" b="1">
              <a:latin typeface="Assistant"/>
              <a:ea typeface="Assistant"/>
              <a:cs typeface="Assistant"/>
              <a:sym typeface="Assistant"/>
            </a:endParaRPr>
          </a:p>
        </p:txBody>
      </p:sp>
      <p:sp>
        <p:nvSpPr>
          <p:cNvPr id="357" name="Google Shape;357;p43"/>
          <p:cNvSpPr/>
          <p:nvPr/>
        </p:nvSpPr>
        <p:spPr>
          <a:xfrm>
            <a:off x="8312375" y="21297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58" name="Google Shape;358;p43"/>
          <p:cNvSpPr/>
          <p:nvPr/>
        </p:nvSpPr>
        <p:spPr>
          <a:xfrm>
            <a:off x="3645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#36636cff</a:t>
            </a:r>
            <a:endParaRPr sz="800" b="1">
              <a:latin typeface="Assistant"/>
              <a:ea typeface="Assistant"/>
              <a:cs typeface="Assistant"/>
              <a:sym typeface="Assistant"/>
            </a:endParaRPr>
          </a:p>
        </p:txBody>
      </p:sp>
      <p:sp>
        <p:nvSpPr>
          <p:cNvPr id="359" name="Google Shape;359;p43"/>
          <p:cNvSpPr/>
          <p:nvPr/>
        </p:nvSpPr>
        <p:spPr>
          <a:xfrm>
            <a:off x="137920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#2397c3ff</a:t>
            </a:r>
            <a:endParaRPr sz="800" b="1">
              <a:latin typeface="Assistant"/>
              <a:ea typeface="Assistant"/>
              <a:cs typeface="Assistant"/>
              <a:sym typeface="Assistant"/>
            </a:endParaRPr>
          </a:p>
        </p:txBody>
      </p:sp>
      <p:sp>
        <p:nvSpPr>
          <p:cNvPr id="360" name="Google Shape;360;p43"/>
          <p:cNvSpPr/>
          <p:nvPr/>
        </p:nvSpPr>
        <p:spPr>
          <a:xfrm>
            <a:off x="239352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#135da9ff</a:t>
            </a:r>
            <a:endParaRPr sz="800" b="1">
              <a:latin typeface="Assistant"/>
              <a:ea typeface="Assistant"/>
              <a:cs typeface="Assistant"/>
              <a:sym typeface="Assistant"/>
            </a:endParaRPr>
          </a:p>
        </p:txBody>
      </p:sp>
      <p:sp>
        <p:nvSpPr>
          <p:cNvPr id="361" name="Google Shape;361;p43"/>
          <p:cNvSpPr/>
          <p:nvPr/>
        </p:nvSpPr>
        <p:spPr>
          <a:xfrm>
            <a:off x="34151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#182946ff</a:t>
            </a:r>
            <a:endParaRPr sz="800" b="1">
              <a:latin typeface="Assistant"/>
              <a:ea typeface="Assistant"/>
              <a:cs typeface="Assistant"/>
              <a:sym typeface="Assistant"/>
            </a:endParaRPr>
          </a:p>
        </p:txBody>
      </p:sp>
      <p:sp>
        <p:nvSpPr>
          <p:cNvPr id="362" name="Google Shape;362;p43"/>
          <p:cNvSpPr/>
          <p:nvPr/>
        </p:nvSpPr>
        <p:spPr>
          <a:xfrm>
            <a:off x="44156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#7e2cffff</a:t>
            </a:r>
            <a:endParaRPr sz="800" b="1">
              <a:latin typeface="Assistant"/>
              <a:ea typeface="Assistant"/>
              <a:cs typeface="Assistant"/>
              <a:sym typeface="Assistant"/>
            </a:endParaRPr>
          </a:p>
        </p:txBody>
      </p:sp>
      <p:sp>
        <p:nvSpPr>
          <p:cNvPr id="363" name="Google Shape;363;p43"/>
          <p:cNvSpPr/>
          <p:nvPr/>
        </p:nvSpPr>
        <p:spPr>
          <a:xfrm>
            <a:off x="5437350"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#52314cff</a:t>
            </a:r>
            <a:endParaRPr sz="800" b="1">
              <a:latin typeface="Assistant"/>
              <a:ea typeface="Assistant"/>
              <a:cs typeface="Assistant"/>
              <a:sym typeface="Assistant"/>
            </a:endParaRPr>
          </a:p>
        </p:txBody>
      </p:sp>
      <p:sp>
        <p:nvSpPr>
          <p:cNvPr id="364" name="Google Shape;364;p43"/>
          <p:cNvSpPr/>
          <p:nvPr/>
        </p:nvSpPr>
        <p:spPr>
          <a:xfrm>
            <a:off x="6451975" y="3578575"/>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#7d1b37ff</a:t>
            </a:r>
            <a:endParaRPr sz="800" b="1">
              <a:latin typeface="Assistant"/>
              <a:ea typeface="Assistant"/>
              <a:cs typeface="Assistant"/>
              <a:sym typeface="Assistant"/>
            </a:endParaRPr>
          </a:p>
        </p:txBody>
      </p:sp>
      <p:sp>
        <p:nvSpPr>
          <p:cNvPr id="365" name="Google Shape;365;p43"/>
          <p:cNvSpPr/>
          <p:nvPr/>
        </p:nvSpPr>
        <p:spPr>
          <a:xfrm>
            <a:off x="3645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#009fe3ff</a:t>
            </a:r>
            <a:endParaRPr sz="800" b="1">
              <a:latin typeface="Assistant"/>
              <a:ea typeface="Assistant"/>
              <a:cs typeface="Assistant"/>
              <a:sym typeface="Assistant"/>
            </a:endParaRPr>
          </a:p>
        </p:txBody>
      </p:sp>
      <p:sp>
        <p:nvSpPr>
          <p:cNvPr id="366" name="Google Shape;366;p43"/>
          <p:cNvSpPr/>
          <p:nvPr/>
        </p:nvSpPr>
        <p:spPr>
          <a:xfrm>
            <a:off x="100717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#004987ff</a:t>
            </a:r>
            <a:endParaRPr sz="800" b="1">
              <a:latin typeface="Assistant"/>
              <a:ea typeface="Assistant"/>
              <a:cs typeface="Assistant"/>
              <a:sym typeface="Assistant"/>
            </a:endParaRPr>
          </a:p>
        </p:txBody>
      </p:sp>
      <p:sp>
        <p:nvSpPr>
          <p:cNvPr id="367" name="Google Shape;367;p43"/>
          <p:cNvSpPr/>
          <p:nvPr/>
        </p:nvSpPr>
        <p:spPr>
          <a:xfrm>
            <a:off x="1744125"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#8c9091ff</a:t>
            </a:r>
            <a:endParaRPr sz="800" b="1">
              <a:latin typeface="Assistant"/>
              <a:ea typeface="Assistant"/>
              <a:cs typeface="Assistant"/>
              <a:sym typeface="Assistant"/>
            </a:endParaRPr>
          </a:p>
        </p:txBody>
      </p:sp>
      <p:sp>
        <p:nvSpPr>
          <p:cNvPr id="368" name="Google Shape;368;p43"/>
          <p:cNvSpPr/>
          <p:nvPr/>
        </p:nvSpPr>
        <p:spPr>
          <a:xfrm>
            <a:off x="2393538" y="833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#717074ff</a:t>
            </a:r>
            <a:endParaRPr sz="800" b="1">
              <a:latin typeface="Assistant"/>
              <a:ea typeface="Assistant"/>
              <a:cs typeface="Assistant"/>
              <a:sym typeface="Assistant"/>
            </a:endParaRPr>
          </a:p>
        </p:txBody>
      </p:sp>
      <p:sp>
        <p:nvSpPr>
          <p:cNvPr id="369" name="Google Shape;369;p43"/>
          <p:cNvSpPr/>
          <p:nvPr/>
        </p:nvSpPr>
        <p:spPr>
          <a:xfrm>
            <a:off x="3450675" y="10692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#ffffffff</a:t>
            </a:r>
            <a:endParaRPr sz="800" b="1">
              <a:latin typeface="Assistant"/>
              <a:ea typeface="Assistant"/>
              <a:cs typeface="Assistant"/>
              <a:sym typeface="Assistant"/>
            </a:endParaRPr>
          </a:p>
        </p:txBody>
      </p:sp>
      <p:sp>
        <p:nvSpPr>
          <p:cNvPr id="370" name="Google Shape;370;p43"/>
          <p:cNvSpPr/>
          <p:nvPr/>
        </p:nvSpPr>
        <p:spPr>
          <a:xfrm>
            <a:off x="3450675" y="1259350"/>
            <a:ext cx="5487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#212121ff</a:t>
            </a:r>
            <a:endParaRPr sz="800" b="1">
              <a:latin typeface="Assistant"/>
              <a:ea typeface="Assistant"/>
              <a:cs typeface="Assistant"/>
              <a:sym typeface="Assistant"/>
            </a:endParaRPr>
          </a:p>
        </p:txBody>
      </p:sp>
      <p:sp>
        <p:nvSpPr>
          <p:cNvPr id="371" name="Google Shape;371;p43"/>
          <p:cNvSpPr txBox="1"/>
          <p:nvPr/>
        </p:nvSpPr>
        <p:spPr>
          <a:xfrm>
            <a:off x="8312875" y="2435750"/>
            <a:ext cx="393300" cy="393300"/>
          </a:xfrm>
          <a:prstGeom prst="rect">
            <a:avLst/>
          </a:prstGeom>
          <a:solidFill>
            <a:srgbClr val="135DA9"/>
          </a:solidFill>
          <a:ln>
            <a:noFill/>
          </a:ln>
        </p:spPr>
        <p:txBody>
          <a:bodyPr spcFirstLastPara="1" wrap="square" lIns="0" tIns="0" rIns="0" bIns="0" anchor="ctr" anchorCtr="0">
            <a:noAutofit/>
          </a:bodyPr>
          <a:lstStyle/>
          <a:p>
            <a:pPr marL="91440" marR="91440" lvl="0" indent="0" algn="ctr" rtl="0">
              <a:lnSpc>
                <a:spcPct val="100000"/>
              </a:lnSpc>
              <a:spcBef>
                <a:spcPts val="0"/>
              </a:spcBef>
              <a:spcAft>
                <a:spcPts val="0"/>
              </a:spcAft>
              <a:buNone/>
            </a:pPr>
            <a:endParaRPr sz="900">
              <a:solidFill>
                <a:schemeClr val="lt1"/>
              </a:solidFill>
              <a:latin typeface="Assistant ExtraLight"/>
              <a:ea typeface="Assistant ExtraLight"/>
              <a:cs typeface="Assistant ExtraLight"/>
              <a:sym typeface="Assistant Extra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67FA9E6-6086-4EF3-B35C-A820825272D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89F8ABE6-02B1-48BE-93F2-2B6BEEC12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10</a:t>
            </a:fld>
            <a:endParaRPr lang="es-AR"/>
          </a:p>
        </p:txBody>
      </p:sp>
      <p:sp>
        <p:nvSpPr>
          <p:cNvPr id="4" name="Título 3">
            <a:extLst>
              <a:ext uri="{FF2B5EF4-FFF2-40B4-BE49-F238E27FC236}">
                <a16:creationId xmlns:a16="http://schemas.microsoft.com/office/drawing/2014/main" id="{8208CBEB-7EDB-421C-8A31-AE2F1FA3AC7A}"/>
              </a:ext>
            </a:extLst>
          </p:cNvPr>
          <p:cNvSpPr>
            <a:spLocks noGrp="1"/>
          </p:cNvSpPr>
          <p:nvPr>
            <p:ph type="title"/>
          </p:nvPr>
        </p:nvSpPr>
        <p:spPr/>
        <p:txBody>
          <a:bodyPr/>
          <a:lstStyle/>
          <a:p>
            <a:endParaRPr lang="es-AR"/>
          </a:p>
        </p:txBody>
      </p:sp>
      <p:sp>
        <p:nvSpPr>
          <p:cNvPr id="10" name="Google Shape;519;p53">
            <a:extLst>
              <a:ext uri="{FF2B5EF4-FFF2-40B4-BE49-F238E27FC236}">
                <a16:creationId xmlns:a16="http://schemas.microsoft.com/office/drawing/2014/main" id="{2436E9A1-F5C9-4D31-B045-7F25FE088C15}"/>
              </a:ext>
            </a:extLst>
          </p:cNvPr>
          <p:cNvSpPr txBox="1"/>
          <p:nvPr/>
        </p:nvSpPr>
        <p:spPr>
          <a:xfrm>
            <a:off x="310500" y="1199275"/>
            <a:ext cx="85263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Clr>
                <a:schemeClr val="dk1"/>
              </a:buClr>
              <a:buSzPts val="1100"/>
              <a:buFont typeface="Arial"/>
              <a:buNone/>
            </a:pPr>
            <a:r>
              <a:rPr lang="en" sz="100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000">
                <a:solidFill>
                  <a:schemeClr val="dk1"/>
                </a:solidFill>
                <a:highlight>
                  <a:schemeClr val="lt1"/>
                </a:highlight>
                <a:latin typeface="Assistant"/>
                <a:ea typeface="Assistant"/>
                <a:cs typeface="Assistant"/>
                <a:sym typeface="Assistant"/>
              </a:rPr>
            </a:br>
            <a:endParaRPr sz="100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br>
              <a:rPr lang="en" sz="1000">
                <a:solidFill>
                  <a:schemeClr val="dk1"/>
                </a:solidFill>
                <a:highlight>
                  <a:schemeClr val="lt1"/>
                </a:highlight>
                <a:latin typeface="Assistant"/>
                <a:ea typeface="Assistant"/>
                <a:cs typeface="Assistant"/>
                <a:sym typeface="Assistant"/>
              </a:rPr>
            </a:br>
            <a:endParaRPr sz="1000">
              <a:solidFill>
                <a:schemeClr val="dk1"/>
              </a:solidFill>
              <a:highlight>
                <a:srgbClr val="FFFFFF"/>
              </a:highlight>
              <a:latin typeface="Assistant"/>
              <a:ea typeface="Assistant"/>
              <a:cs typeface="Assistant"/>
              <a:sym typeface="Assistant"/>
            </a:endParaRPr>
          </a:p>
        </p:txBody>
      </p:sp>
      <p:graphicFrame>
        <p:nvGraphicFramePr>
          <p:cNvPr id="12" name="Google Shape;520;p53">
            <a:extLst>
              <a:ext uri="{FF2B5EF4-FFF2-40B4-BE49-F238E27FC236}">
                <a16:creationId xmlns:a16="http://schemas.microsoft.com/office/drawing/2014/main" id="{DE758D38-E24A-4276-AC26-7AC11DD01B99}"/>
              </a:ext>
            </a:extLst>
          </p:cNvPr>
          <p:cNvGraphicFramePr/>
          <p:nvPr/>
        </p:nvGraphicFramePr>
        <p:xfrm>
          <a:off x="313675" y="1970995"/>
          <a:ext cx="8516650" cy="2100925"/>
        </p:xfrm>
        <a:graphic>
          <a:graphicData uri="http://schemas.openxmlformats.org/drawingml/2006/table">
            <a:tbl>
              <a:tblPr>
                <a:noFill/>
                <a:tableStyleId>{B0231E00-E969-4B0F-B258-357D49B6DC86}</a:tableStyleId>
              </a:tblPr>
              <a:tblGrid>
                <a:gridCol w="8516650">
                  <a:extLst>
                    <a:ext uri="{9D8B030D-6E8A-4147-A177-3AD203B41FA5}">
                      <a16:colId xmlns:a16="http://schemas.microsoft.com/office/drawing/2014/main" val="20000"/>
                    </a:ext>
                  </a:extLst>
                </a:gridCol>
              </a:tblGrid>
              <a:tr h="301100">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5086"/>
                      </a:solidFill>
                      <a:prstDash val="solid"/>
                      <a:round/>
                      <a:headEnd type="none" w="sm" len="sm"/>
                      <a:tailEnd type="none" w="sm" len="sm"/>
                    </a:lnL>
                    <a:lnR w="9525" cap="flat" cmpd="sng">
                      <a:solidFill>
                        <a:srgbClr val="005086"/>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005086"/>
                      </a:solidFill>
                      <a:prstDash val="solid"/>
                      <a:round/>
                      <a:headEnd type="none" w="sm" len="sm"/>
                      <a:tailEnd type="none" w="sm" len="sm"/>
                    </a:lnB>
                    <a:solidFill>
                      <a:srgbClr val="005086"/>
                    </a:solidFill>
                  </a:tcPr>
                </a:tc>
                <a:extLst>
                  <a:ext uri="{0D108BD9-81ED-4DB2-BD59-A6C34878D82A}">
                    <a16:rowId xmlns:a16="http://schemas.microsoft.com/office/drawing/2014/main" val="10000"/>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005086"/>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360725">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356925">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9674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5" name="Google Shape;525;p54"/>
          <p:cNvPicPr preferRelativeResize="0"/>
          <p:nvPr/>
        </p:nvPicPr>
        <p:blipFill rotWithShape="1">
          <a:blip r:embed="rId3">
            <a:alphaModFix/>
          </a:blip>
          <a:srcRect t="12490" b="12490"/>
          <a:stretch/>
        </p:blipFill>
        <p:spPr>
          <a:xfrm>
            <a:off x="0" y="0"/>
            <a:ext cx="9144000" cy="5143500"/>
          </a:xfrm>
          <a:prstGeom prst="rect">
            <a:avLst/>
          </a:prstGeom>
          <a:noFill/>
          <a:ln>
            <a:noFill/>
          </a:ln>
        </p:spPr>
      </p:pic>
      <p:sp>
        <p:nvSpPr>
          <p:cNvPr id="526" name="Google Shape;526;p54"/>
          <p:cNvSpPr/>
          <p:nvPr/>
        </p:nvSpPr>
        <p:spPr>
          <a:xfrm>
            <a:off x="11175" y="-12575"/>
            <a:ext cx="9144000" cy="5143500"/>
          </a:xfrm>
          <a:prstGeom prst="rect">
            <a:avLst/>
          </a:prstGeom>
          <a:solidFill>
            <a:srgbClr val="000000">
              <a:alpha val="3799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sp>
        <p:nvSpPr>
          <p:cNvPr id="528" name="Google Shape;528;p54"/>
          <p:cNvSpPr txBox="1">
            <a:spLocks noGrp="1"/>
          </p:cNvSpPr>
          <p:nvPr>
            <p:ph type="sldNum" idx="12"/>
          </p:nvPr>
        </p:nvSpPr>
        <p:spPr>
          <a:xfrm>
            <a:off x="192196" y="4643000"/>
            <a:ext cx="437400" cy="39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fld id="{00000000-1234-1234-1234-123412341234}" type="slidenum">
              <a:rPr lang="en" sz="1200">
                <a:solidFill>
                  <a:schemeClr val="lt1"/>
                </a:solidFill>
                <a:latin typeface="Assistant ExtraLight"/>
                <a:ea typeface="Assistant ExtraLight"/>
                <a:cs typeface="Assistant ExtraLight"/>
                <a:sym typeface="Assistant ExtraLight"/>
              </a:rPr>
              <a:t>11</a:t>
            </a:fld>
            <a:endParaRPr sz="1200">
              <a:solidFill>
                <a:schemeClr val="lt1"/>
              </a:solidFill>
              <a:latin typeface="Assistant ExtraLight"/>
              <a:ea typeface="Assistant ExtraLight"/>
              <a:cs typeface="Assistant ExtraLight"/>
              <a:sym typeface="Assistant ExtraLight"/>
            </a:endParaRPr>
          </a:p>
        </p:txBody>
      </p:sp>
      <p:sp>
        <p:nvSpPr>
          <p:cNvPr id="529" name="Google Shape;529;p54"/>
          <p:cNvSpPr txBox="1"/>
          <p:nvPr/>
        </p:nvSpPr>
        <p:spPr>
          <a:xfrm>
            <a:off x="310500" y="3106225"/>
            <a:ext cx="4845600" cy="81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 sz="2050">
                <a:solidFill>
                  <a:schemeClr val="lt1"/>
                </a:solidFill>
                <a:latin typeface="Assistant ExtraLight"/>
                <a:ea typeface="Assistant ExtraLight"/>
                <a:cs typeface="Assistant ExtraLight"/>
                <a:sym typeface="Assistant ExtraLight"/>
              </a:rPr>
              <a:t>Ut enim ad minim veniam, quis nostrud exercitation ullamco laboris nisi ut aliquip ex ea commodo consequat. </a:t>
            </a:r>
            <a:endParaRPr sz="1800">
              <a:solidFill>
                <a:schemeClr val="lt1"/>
              </a:solidFill>
            </a:endParaRPr>
          </a:p>
        </p:txBody>
      </p:sp>
      <p:pic>
        <p:nvPicPr>
          <p:cNvPr id="530" name="Google Shape;530;p54"/>
          <p:cNvPicPr preferRelativeResize="0"/>
          <p:nvPr/>
        </p:nvPicPr>
        <p:blipFill>
          <a:blip r:embed="rId4">
            <a:alphaModFix/>
          </a:blip>
          <a:stretch>
            <a:fillRect/>
          </a:stretch>
        </p:blipFill>
        <p:spPr>
          <a:xfrm>
            <a:off x="8288000" y="4638670"/>
            <a:ext cx="548700" cy="442701"/>
          </a:xfrm>
          <a:prstGeom prst="rect">
            <a:avLst/>
          </a:prstGeom>
          <a:noFill/>
          <a:ln>
            <a:noFill/>
          </a:ln>
        </p:spPr>
      </p:pic>
      <p:sp>
        <p:nvSpPr>
          <p:cNvPr id="531" name="Google Shape;531;p54"/>
          <p:cNvSpPr/>
          <p:nvPr/>
        </p:nvSpPr>
        <p:spPr>
          <a:xfrm>
            <a:off x="307425" y="935076"/>
            <a:ext cx="437400" cy="14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5D081143-3A91-442C-94CD-90FB28928D5E}"/>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22CE5D65-7D44-45A9-81F2-5ED6FC8719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12</a:t>
            </a:fld>
            <a:endParaRPr lang="es-AR"/>
          </a:p>
        </p:txBody>
      </p:sp>
      <p:sp>
        <p:nvSpPr>
          <p:cNvPr id="4" name="Título 3">
            <a:extLst>
              <a:ext uri="{FF2B5EF4-FFF2-40B4-BE49-F238E27FC236}">
                <a16:creationId xmlns:a16="http://schemas.microsoft.com/office/drawing/2014/main" id="{A2AC0365-CC1C-4BE3-9E27-7881664414E1}"/>
              </a:ext>
            </a:extLst>
          </p:cNvPr>
          <p:cNvSpPr>
            <a:spLocks noGrp="1"/>
          </p:cNvSpPr>
          <p:nvPr>
            <p:ph type="title"/>
          </p:nvPr>
        </p:nvSpPr>
        <p:spPr/>
        <p:txBody>
          <a:bodyPr/>
          <a:lstStyle/>
          <a:p>
            <a:endParaRPr lang="es-AR"/>
          </a:p>
        </p:txBody>
      </p:sp>
      <p:sp>
        <p:nvSpPr>
          <p:cNvPr id="5" name="Google Shape;538;p55">
            <a:extLst>
              <a:ext uri="{FF2B5EF4-FFF2-40B4-BE49-F238E27FC236}">
                <a16:creationId xmlns:a16="http://schemas.microsoft.com/office/drawing/2014/main" id="{F85D37E9-537F-4D3E-BED8-DE4F75EEFD28}"/>
              </a:ext>
            </a:extLst>
          </p:cNvPr>
          <p:cNvSpPr txBox="1"/>
          <p:nvPr/>
        </p:nvSpPr>
        <p:spPr>
          <a:xfrm>
            <a:off x="310500" y="1606500"/>
            <a:ext cx="42294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dirty="0">
                <a:solidFill>
                  <a:schemeClr val="dk1"/>
                </a:solidFill>
                <a:highlight>
                  <a:srgbClr val="FFFFFF"/>
                </a:highlight>
                <a:latin typeface="Assistant"/>
                <a:ea typeface="Assistant"/>
                <a:cs typeface="Assistant"/>
                <a:sym typeface="Assistant"/>
              </a:rPr>
              <a:t>Lorem ipsum dolor sit amet</a:t>
            </a:r>
            <a:endParaRPr sz="1650" b="1"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b="1" dirty="0">
              <a:solidFill>
                <a:schemeClr val="dk1"/>
              </a:solidFill>
              <a:highlight>
                <a:srgbClr val="FFFFFF"/>
              </a:highlight>
              <a:latin typeface="Assistant"/>
              <a:ea typeface="Assistant"/>
              <a:cs typeface="Assistant"/>
              <a:sym typeface="Assistant"/>
            </a:endParaRPr>
          </a:p>
          <a:p>
            <a:pPr marL="457200" lvl="0" indent="-317500" algn="l" rtl="0">
              <a:spcBef>
                <a:spcPts val="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Consectetur adipiscing elit</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Sed do eiusmod tempor incididunt ut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Labore et dolore magna aliqua.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Ut enim ad minim veniam, quis nostrud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Exercitation ullamco laboris nisi ut aliquip ex </a:t>
            </a:r>
            <a:endParaRPr dirty="0">
              <a:solidFill>
                <a:schemeClr val="dk1"/>
              </a:solidFill>
              <a:highlight>
                <a:srgbClr val="FFFFFF"/>
              </a:highlight>
              <a:latin typeface="Assistant"/>
              <a:ea typeface="Assistant"/>
              <a:cs typeface="Assistant"/>
              <a:sym typeface="Assistant"/>
            </a:endParaRPr>
          </a:p>
          <a:p>
            <a:pPr marL="457200" lvl="0" indent="-317500" algn="l" rtl="0">
              <a:spcBef>
                <a:spcPts val="300"/>
              </a:spcBef>
              <a:spcAft>
                <a:spcPts val="300"/>
              </a:spcAft>
              <a:buClr>
                <a:schemeClr val="dk1"/>
              </a:buClr>
              <a:buSzPts val="1400"/>
              <a:buFont typeface="Assistant"/>
              <a:buChar char="●"/>
            </a:pPr>
            <a:r>
              <a:rPr lang="en" dirty="0">
                <a:solidFill>
                  <a:schemeClr val="dk1"/>
                </a:solidFill>
                <a:highlight>
                  <a:srgbClr val="FFFFFF"/>
                </a:highlight>
                <a:latin typeface="Assistant"/>
                <a:ea typeface="Assistant"/>
                <a:cs typeface="Assistant"/>
                <a:sym typeface="Assistant"/>
              </a:rPr>
              <a:t>Ea commodo consequat. </a:t>
            </a:r>
            <a:endParaRPr dirty="0">
              <a:solidFill>
                <a:schemeClr val="dk1"/>
              </a:solidFill>
              <a:latin typeface="Assistant"/>
              <a:ea typeface="Assistant"/>
              <a:cs typeface="Assistant"/>
              <a:sym typeface="Assistant"/>
            </a:endParaRPr>
          </a:p>
        </p:txBody>
      </p:sp>
    </p:spTree>
    <p:extLst>
      <p:ext uri="{BB962C8B-B14F-4D97-AF65-F5344CB8AC3E}">
        <p14:creationId xmlns:p14="http://schemas.microsoft.com/office/powerpoint/2010/main" val="70943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8DD822C-28C0-4EE5-BD2F-F3D430459C3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BCEE147D-9CC4-45B7-8CA3-3128860418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13</a:t>
            </a:fld>
            <a:endParaRPr lang="es-AR"/>
          </a:p>
        </p:txBody>
      </p:sp>
      <p:sp>
        <p:nvSpPr>
          <p:cNvPr id="4" name="Título 3">
            <a:extLst>
              <a:ext uri="{FF2B5EF4-FFF2-40B4-BE49-F238E27FC236}">
                <a16:creationId xmlns:a16="http://schemas.microsoft.com/office/drawing/2014/main" id="{18C9C4EE-2862-4A50-A955-61D52C6E5823}"/>
              </a:ext>
            </a:extLst>
          </p:cNvPr>
          <p:cNvSpPr>
            <a:spLocks noGrp="1"/>
          </p:cNvSpPr>
          <p:nvPr>
            <p:ph type="title"/>
          </p:nvPr>
        </p:nvSpPr>
        <p:spPr/>
        <p:txBody>
          <a:bodyPr/>
          <a:lstStyle/>
          <a:p>
            <a:endParaRPr lang="es-AR"/>
          </a:p>
        </p:txBody>
      </p:sp>
      <p:grpSp>
        <p:nvGrpSpPr>
          <p:cNvPr id="5" name="Google Shape;549;p56">
            <a:extLst>
              <a:ext uri="{FF2B5EF4-FFF2-40B4-BE49-F238E27FC236}">
                <a16:creationId xmlns:a16="http://schemas.microsoft.com/office/drawing/2014/main" id="{6C7E5184-3177-4B10-A620-C92C965B3B00}"/>
              </a:ext>
            </a:extLst>
          </p:cNvPr>
          <p:cNvGrpSpPr/>
          <p:nvPr/>
        </p:nvGrpSpPr>
        <p:grpSpPr>
          <a:xfrm>
            <a:off x="301825" y="1697725"/>
            <a:ext cx="1584575" cy="1161100"/>
            <a:chOff x="301825" y="1697725"/>
            <a:chExt cx="1584575" cy="1161100"/>
          </a:xfrm>
        </p:grpSpPr>
        <p:sp>
          <p:nvSpPr>
            <p:cNvPr id="6" name="Google Shape;550;p56">
              <a:extLst>
                <a:ext uri="{FF2B5EF4-FFF2-40B4-BE49-F238E27FC236}">
                  <a16:creationId xmlns:a16="http://schemas.microsoft.com/office/drawing/2014/main" id="{81D90C24-5376-4042-BFF7-B002A3A2C33B}"/>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7" name="Google Shape;551;p56">
              <a:extLst>
                <a:ext uri="{FF2B5EF4-FFF2-40B4-BE49-F238E27FC236}">
                  <a16:creationId xmlns:a16="http://schemas.microsoft.com/office/drawing/2014/main" id="{0E66796B-4F31-455F-995F-339D2291BC5E}"/>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8" name="Google Shape;552;p56">
            <a:extLst>
              <a:ext uri="{FF2B5EF4-FFF2-40B4-BE49-F238E27FC236}">
                <a16:creationId xmlns:a16="http://schemas.microsoft.com/office/drawing/2014/main" id="{4787A410-A9B5-450E-85B2-F0B60C4AA20B}"/>
              </a:ext>
            </a:extLst>
          </p:cNvPr>
          <p:cNvPicPr preferRelativeResize="0"/>
          <p:nvPr/>
        </p:nvPicPr>
        <p:blipFill>
          <a:blip r:embed="rId3">
            <a:alphaModFix/>
          </a:blip>
          <a:stretch>
            <a:fillRect/>
          </a:stretch>
        </p:blipFill>
        <p:spPr>
          <a:xfrm>
            <a:off x="299800" y="2651760"/>
            <a:ext cx="207650" cy="207650"/>
          </a:xfrm>
          <a:prstGeom prst="rect">
            <a:avLst/>
          </a:prstGeom>
          <a:noFill/>
          <a:ln>
            <a:noFill/>
          </a:ln>
        </p:spPr>
      </p:pic>
      <p:grpSp>
        <p:nvGrpSpPr>
          <p:cNvPr id="9" name="Google Shape;553;p56">
            <a:extLst>
              <a:ext uri="{FF2B5EF4-FFF2-40B4-BE49-F238E27FC236}">
                <a16:creationId xmlns:a16="http://schemas.microsoft.com/office/drawing/2014/main" id="{44170239-5021-4188-8A87-FCB828E73AF4}"/>
              </a:ext>
            </a:extLst>
          </p:cNvPr>
          <p:cNvGrpSpPr/>
          <p:nvPr/>
        </p:nvGrpSpPr>
        <p:grpSpPr>
          <a:xfrm>
            <a:off x="2612613" y="1697725"/>
            <a:ext cx="1584575" cy="1161100"/>
            <a:chOff x="301825" y="1697725"/>
            <a:chExt cx="1584575" cy="1161100"/>
          </a:xfrm>
        </p:grpSpPr>
        <p:sp>
          <p:nvSpPr>
            <p:cNvPr id="10" name="Google Shape;554;p56">
              <a:extLst>
                <a:ext uri="{FF2B5EF4-FFF2-40B4-BE49-F238E27FC236}">
                  <a16:creationId xmlns:a16="http://schemas.microsoft.com/office/drawing/2014/main" id="{BC3DC68D-BEF4-4485-8541-030BBDD2C050}"/>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1" name="Google Shape;555;p56">
              <a:extLst>
                <a:ext uri="{FF2B5EF4-FFF2-40B4-BE49-F238E27FC236}">
                  <a16:creationId xmlns:a16="http://schemas.microsoft.com/office/drawing/2014/main" id="{4D026D54-AC93-4481-9289-0BE2BF713D6F}"/>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56;p56">
            <a:extLst>
              <a:ext uri="{FF2B5EF4-FFF2-40B4-BE49-F238E27FC236}">
                <a16:creationId xmlns:a16="http://schemas.microsoft.com/office/drawing/2014/main" id="{24655DCC-01A8-4097-80DD-1EFE093A41C7}"/>
              </a:ext>
            </a:extLst>
          </p:cNvPr>
          <p:cNvPicPr preferRelativeResize="0"/>
          <p:nvPr/>
        </p:nvPicPr>
        <p:blipFill>
          <a:blip r:embed="rId3">
            <a:alphaModFix/>
          </a:blip>
          <a:stretch>
            <a:fillRect/>
          </a:stretch>
        </p:blipFill>
        <p:spPr>
          <a:xfrm>
            <a:off x="2610588" y="2651760"/>
            <a:ext cx="207650" cy="207650"/>
          </a:xfrm>
          <a:prstGeom prst="rect">
            <a:avLst/>
          </a:prstGeom>
          <a:noFill/>
          <a:ln>
            <a:noFill/>
          </a:ln>
        </p:spPr>
      </p:pic>
      <p:grpSp>
        <p:nvGrpSpPr>
          <p:cNvPr id="13" name="Google Shape;557;p56">
            <a:extLst>
              <a:ext uri="{FF2B5EF4-FFF2-40B4-BE49-F238E27FC236}">
                <a16:creationId xmlns:a16="http://schemas.microsoft.com/office/drawing/2014/main" id="{75D8FBC6-5EC0-40EC-AAEC-E41A482BBA2E}"/>
              </a:ext>
            </a:extLst>
          </p:cNvPr>
          <p:cNvGrpSpPr/>
          <p:nvPr/>
        </p:nvGrpSpPr>
        <p:grpSpPr>
          <a:xfrm>
            <a:off x="4923413" y="1697725"/>
            <a:ext cx="1584575" cy="1161100"/>
            <a:chOff x="301825" y="1697725"/>
            <a:chExt cx="1584575" cy="1161100"/>
          </a:xfrm>
        </p:grpSpPr>
        <p:sp>
          <p:nvSpPr>
            <p:cNvPr id="14" name="Google Shape;558;p56">
              <a:extLst>
                <a:ext uri="{FF2B5EF4-FFF2-40B4-BE49-F238E27FC236}">
                  <a16:creationId xmlns:a16="http://schemas.microsoft.com/office/drawing/2014/main" id="{B9A1E98E-0DBF-4BC9-B5F8-B48E9B8F0D3F}"/>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5" name="Google Shape;559;p56">
              <a:extLst>
                <a:ext uri="{FF2B5EF4-FFF2-40B4-BE49-F238E27FC236}">
                  <a16:creationId xmlns:a16="http://schemas.microsoft.com/office/drawing/2014/main" id="{B2617E3E-8F9A-42EF-9B2F-5FA4A116F6E4}"/>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6" name="Google Shape;560;p56">
            <a:extLst>
              <a:ext uri="{FF2B5EF4-FFF2-40B4-BE49-F238E27FC236}">
                <a16:creationId xmlns:a16="http://schemas.microsoft.com/office/drawing/2014/main" id="{22B3C15C-0A49-409C-8AE2-54F542B0E685}"/>
              </a:ext>
            </a:extLst>
          </p:cNvPr>
          <p:cNvPicPr preferRelativeResize="0"/>
          <p:nvPr/>
        </p:nvPicPr>
        <p:blipFill>
          <a:blip r:embed="rId3">
            <a:alphaModFix/>
          </a:blip>
          <a:stretch>
            <a:fillRect/>
          </a:stretch>
        </p:blipFill>
        <p:spPr>
          <a:xfrm>
            <a:off x="4921388" y="2651760"/>
            <a:ext cx="207650" cy="207650"/>
          </a:xfrm>
          <a:prstGeom prst="rect">
            <a:avLst/>
          </a:prstGeom>
          <a:noFill/>
          <a:ln>
            <a:noFill/>
          </a:ln>
        </p:spPr>
      </p:pic>
      <p:grpSp>
        <p:nvGrpSpPr>
          <p:cNvPr id="17" name="Google Shape;561;p56">
            <a:extLst>
              <a:ext uri="{FF2B5EF4-FFF2-40B4-BE49-F238E27FC236}">
                <a16:creationId xmlns:a16="http://schemas.microsoft.com/office/drawing/2014/main" id="{4DF1091B-00B3-407F-AC3D-6C318DB73D9F}"/>
              </a:ext>
            </a:extLst>
          </p:cNvPr>
          <p:cNvGrpSpPr/>
          <p:nvPr/>
        </p:nvGrpSpPr>
        <p:grpSpPr>
          <a:xfrm>
            <a:off x="7234213" y="1697725"/>
            <a:ext cx="1584575" cy="1161100"/>
            <a:chOff x="301825" y="1697725"/>
            <a:chExt cx="1584575" cy="1161100"/>
          </a:xfrm>
        </p:grpSpPr>
        <p:sp>
          <p:nvSpPr>
            <p:cNvPr id="18" name="Google Shape;562;p56">
              <a:extLst>
                <a:ext uri="{FF2B5EF4-FFF2-40B4-BE49-F238E27FC236}">
                  <a16:creationId xmlns:a16="http://schemas.microsoft.com/office/drawing/2014/main" id="{9CBEE872-91E4-4D82-8AA5-14ED16B9D283}"/>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19" name="Google Shape;563;p56">
              <a:extLst>
                <a:ext uri="{FF2B5EF4-FFF2-40B4-BE49-F238E27FC236}">
                  <a16:creationId xmlns:a16="http://schemas.microsoft.com/office/drawing/2014/main" id="{104CA999-3945-4571-9A15-2EE25C22045E}"/>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0" name="Google Shape;564;p56">
            <a:extLst>
              <a:ext uri="{FF2B5EF4-FFF2-40B4-BE49-F238E27FC236}">
                <a16:creationId xmlns:a16="http://schemas.microsoft.com/office/drawing/2014/main" id="{FFD5695D-400C-47AD-A07E-34BC11BA8874}"/>
              </a:ext>
            </a:extLst>
          </p:cNvPr>
          <p:cNvPicPr preferRelativeResize="0"/>
          <p:nvPr/>
        </p:nvPicPr>
        <p:blipFill>
          <a:blip r:embed="rId3">
            <a:alphaModFix/>
          </a:blip>
          <a:stretch>
            <a:fillRect/>
          </a:stretch>
        </p:blipFill>
        <p:spPr>
          <a:xfrm>
            <a:off x="7232188" y="2651760"/>
            <a:ext cx="207650" cy="207650"/>
          </a:xfrm>
          <a:prstGeom prst="rect">
            <a:avLst/>
          </a:prstGeom>
          <a:noFill/>
          <a:ln>
            <a:noFill/>
          </a:ln>
        </p:spPr>
      </p:pic>
      <p:grpSp>
        <p:nvGrpSpPr>
          <p:cNvPr id="21" name="Google Shape;565;p56">
            <a:extLst>
              <a:ext uri="{FF2B5EF4-FFF2-40B4-BE49-F238E27FC236}">
                <a16:creationId xmlns:a16="http://schemas.microsoft.com/office/drawing/2014/main" id="{9828F2EE-0787-4335-B53B-B28F3B6D89F1}"/>
              </a:ext>
            </a:extLst>
          </p:cNvPr>
          <p:cNvGrpSpPr/>
          <p:nvPr/>
        </p:nvGrpSpPr>
        <p:grpSpPr>
          <a:xfrm>
            <a:off x="301825" y="3109250"/>
            <a:ext cx="1584575" cy="1161100"/>
            <a:chOff x="301825" y="1697725"/>
            <a:chExt cx="1584575" cy="1161100"/>
          </a:xfrm>
        </p:grpSpPr>
        <p:sp>
          <p:nvSpPr>
            <p:cNvPr id="22" name="Google Shape;566;p56">
              <a:extLst>
                <a:ext uri="{FF2B5EF4-FFF2-40B4-BE49-F238E27FC236}">
                  <a16:creationId xmlns:a16="http://schemas.microsoft.com/office/drawing/2014/main" id="{E9C55028-C635-4211-9E79-46D2451DEEB3}"/>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3" name="Google Shape;567;p56">
              <a:extLst>
                <a:ext uri="{FF2B5EF4-FFF2-40B4-BE49-F238E27FC236}">
                  <a16:creationId xmlns:a16="http://schemas.microsoft.com/office/drawing/2014/main" id="{EFAE9C17-97F8-49EB-9639-E708EE28676E}"/>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4" name="Google Shape;568;p56">
            <a:extLst>
              <a:ext uri="{FF2B5EF4-FFF2-40B4-BE49-F238E27FC236}">
                <a16:creationId xmlns:a16="http://schemas.microsoft.com/office/drawing/2014/main" id="{70F76AB0-01B3-4C35-BD80-3FD8E618CC17}"/>
              </a:ext>
            </a:extLst>
          </p:cNvPr>
          <p:cNvPicPr preferRelativeResize="0"/>
          <p:nvPr/>
        </p:nvPicPr>
        <p:blipFill>
          <a:blip r:embed="rId3">
            <a:alphaModFix/>
          </a:blip>
          <a:stretch>
            <a:fillRect/>
          </a:stretch>
        </p:blipFill>
        <p:spPr>
          <a:xfrm>
            <a:off x="299800" y="4063285"/>
            <a:ext cx="207650" cy="207650"/>
          </a:xfrm>
          <a:prstGeom prst="rect">
            <a:avLst/>
          </a:prstGeom>
          <a:noFill/>
          <a:ln>
            <a:noFill/>
          </a:ln>
        </p:spPr>
      </p:pic>
      <p:grpSp>
        <p:nvGrpSpPr>
          <p:cNvPr id="25" name="Google Shape;569;p56">
            <a:extLst>
              <a:ext uri="{FF2B5EF4-FFF2-40B4-BE49-F238E27FC236}">
                <a16:creationId xmlns:a16="http://schemas.microsoft.com/office/drawing/2014/main" id="{3C70B2B0-3D57-4378-850C-B9DE36C61A27}"/>
              </a:ext>
            </a:extLst>
          </p:cNvPr>
          <p:cNvGrpSpPr/>
          <p:nvPr/>
        </p:nvGrpSpPr>
        <p:grpSpPr>
          <a:xfrm>
            <a:off x="2612613" y="3109250"/>
            <a:ext cx="1584575" cy="1161100"/>
            <a:chOff x="301825" y="1697725"/>
            <a:chExt cx="1584575" cy="1161100"/>
          </a:xfrm>
        </p:grpSpPr>
        <p:sp>
          <p:nvSpPr>
            <p:cNvPr id="26" name="Google Shape;570;p56">
              <a:extLst>
                <a:ext uri="{FF2B5EF4-FFF2-40B4-BE49-F238E27FC236}">
                  <a16:creationId xmlns:a16="http://schemas.microsoft.com/office/drawing/2014/main" id="{C9B83E45-B1BE-4427-BE17-927E71A8D861}"/>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27" name="Google Shape;571;p56">
              <a:extLst>
                <a:ext uri="{FF2B5EF4-FFF2-40B4-BE49-F238E27FC236}">
                  <a16:creationId xmlns:a16="http://schemas.microsoft.com/office/drawing/2014/main" id="{85D96AB7-2AEF-4FAB-B609-19C80B2FAC5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8" name="Google Shape;572;p56">
            <a:extLst>
              <a:ext uri="{FF2B5EF4-FFF2-40B4-BE49-F238E27FC236}">
                <a16:creationId xmlns:a16="http://schemas.microsoft.com/office/drawing/2014/main" id="{07A7C2C7-71B2-4B68-A148-7B15FFF2343D}"/>
              </a:ext>
            </a:extLst>
          </p:cNvPr>
          <p:cNvPicPr preferRelativeResize="0"/>
          <p:nvPr/>
        </p:nvPicPr>
        <p:blipFill>
          <a:blip r:embed="rId3">
            <a:alphaModFix/>
          </a:blip>
          <a:stretch>
            <a:fillRect/>
          </a:stretch>
        </p:blipFill>
        <p:spPr>
          <a:xfrm>
            <a:off x="2610588" y="4063285"/>
            <a:ext cx="207650" cy="207650"/>
          </a:xfrm>
          <a:prstGeom prst="rect">
            <a:avLst/>
          </a:prstGeom>
          <a:noFill/>
          <a:ln>
            <a:noFill/>
          </a:ln>
        </p:spPr>
      </p:pic>
      <p:grpSp>
        <p:nvGrpSpPr>
          <p:cNvPr id="29" name="Google Shape;573;p56">
            <a:extLst>
              <a:ext uri="{FF2B5EF4-FFF2-40B4-BE49-F238E27FC236}">
                <a16:creationId xmlns:a16="http://schemas.microsoft.com/office/drawing/2014/main" id="{022B797D-AC52-47BA-8A61-512640F611DC}"/>
              </a:ext>
            </a:extLst>
          </p:cNvPr>
          <p:cNvGrpSpPr/>
          <p:nvPr/>
        </p:nvGrpSpPr>
        <p:grpSpPr>
          <a:xfrm>
            <a:off x="4923413" y="3109250"/>
            <a:ext cx="1584575" cy="1161100"/>
            <a:chOff x="301825" y="1697725"/>
            <a:chExt cx="1584575" cy="1161100"/>
          </a:xfrm>
        </p:grpSpPr>
        <p:sp>
          <p:nvSpPr>
            <p:cNvPr id="30" name="Google Shape;574;p56">
              <a:extLst>
                <a:ext uri="{FF2B5EF4-FFF2-40B4-BE49-F238E27FC236}">
                  <a16:creationId xmlns:a16="http://schemas.microsoft.com/office/drawing/2014/main" id="{FF358404-B311-41DA-AC9C-96ED6511B637}"/>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1" name="Google Shape;575;p56">
              <a:extLst>
                <a:ext uri="{FF2B5EF4-FFF2-40B4-BE49-F238E27FC236}">
                  <a16:creationId xmlns:a16="http://schemas.microsoft.com/office/drawing/2014/main" id="{34997E27-C26A-4152-ADED-6C3C8069994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576;p56">
            <a:extLst>
              <a:ext uri="{FF2B5EF4-FFF2-40B4-BE49-F238E27FC236}">
                <a16:creationId xmlns:a16="http://schemas.microsoft.com/office/drawing/2014/main" id="{508EA77F-C4A7-41A7-9AA0-780061AC2E42}"/>
              </a:ext>
            </a:extLst>
          </p:cNvPr>
          <p:cNvPicPr preferRelativeResize="0"/>
          <p:nvPr/>
        </p:nvPicPr>
        <p:blipFill>
          <a:blip r:embed="rId3">
            <a:alphaModFix/>
          </a:blip>
          <a:stretch>
            <a:fillRect/>
          </a:stretch>
        </p:blipFill>
        <p:spPr>
          <a:xfrm>
            <a:off x="4921388" y="4063285"/>
            <a:ext cx="207650" cy="207650"/>
          </a:xfrm>
          <a:prstGeom prst="rect">
            <a:avLst/>
          </a:prstGeom>
          <a:noFill/>
          <a:ln>
            <a:noFill/>
          </a:ln>
        </p:spPr>
      </p:pic>
      <p:grpSp>
        <p:nvGrpSpPr>
          <p:cNvPr id="33" name="Google Shape;577;p56">
            <a:extLst>
              <a:ext uri="{FF2B5EF4-FFF2-40B4-BE49-F238E27FC236}">
                <a16:creationId xmlns:a16="http://schemas.microsoft.com/office/drawing/2014/main" id="{459B9D59-DB09-4992-A32E-2239B1A66235}"/>
              </a:ext>
            </a:extLst>
          </p:cNvPr>
          <p:cNvGrpSpPr/>
          <p:nvPr/>
        </p:nvGrpSpPr>
        <p:grpSpPr>
          <a:xfrm>
            <a:off x="7234213" y="3109250"/>
            <a:ext cx="1584575" cy="1161100"/>
            <a:chOff x="301825" y="1697725"/>
            <a:chExt cx="1584575" cy="1161100"/>
          </a:xfrm>
        </p:grpSpPr>
        <p:sp>
          <p:nvSpPr>
            <p:cNvPr id="34" name="Google Shape;578;p56">
              <a:extLst>
                <a:ext uri="{FF2B5EF4-FFF2-40B4-BE49-F238E27FC236}">
                  <a16:creationId xmlns:a16="http://schemas.microsoft.com/office/drawing/2014/main" id="{E8619155-1F29-452E-BCC0-BD39F0CE4547}"/>
                </a:ext>
              </a:extLst>
            </p:cNvPr>
            <p:cNvSpPr txBox="1"/>
            <p:nvPr/>
          </p:nvSpPr>
          <p:spPr>
            <a:xfrm>
              <a:off x="310500" y="1858025"/>
              <a:ext cx="1575900" cy="1000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0"/>
                </a:spcAft>
                <a:buNone/>
              </a:pPr>
              <a:r>
                <a:rPr lang="en" sz="1200">
                  <a:solidFill>
                    <a:srgbClr val="009FE3"/>
                  </a:solidFill>
                  <a:highlight>
                    <a:srgbClr val="FFFFFF"/>
                  </a:highlight>
                  <a:latin typeface="Assistant ExtraLight"/>
                  <a:ea typeface="Assistant ExtraLight"/>
                  <a:cs typeface="Assistant ExtraLight"/>
                  <a:sym typeface="Assistant ExtraLight"/>
                </a:rPr>
                <a:t>Puesto</a:t>
              </a:r>
              <a:endParaRPr sz="1200">
                <a:solidFill>
                  <a:srgbClr val="009FE3"/>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0"/>
                </a:spcAft>
                <a:buNone/>
              </a:pPr>
              <a:r>
                <a:rPr lang="en" sz="1000" u="sng">
                  <a:solidFill>
                    <a:schemeClr val="dk1"/>
                  </a:solidFill>
                  <a:highlight>
                    <a:srgbClr val="FFFFFF"/>
                  </a:highlight>
                  <a:latin typeface="Assistant ExtraLight"/>
                  <a:ea typeface="Assistant ExtraLight"/>
                  <a:cs typeface="Assistant ExtraLight"/>
                  <a:sym typeface="Assistant ExtraLight"/>
                  <a:hlinkClick r:id="rId2">
                    <a:extLst>
                      <a:ext uri="{A12FA001-AC4F-418D-AE19-62706E023703}">
                        <ahyp:hlinkClr xmlns:ahyp="http://schemas.microsoft.com/office/drawing/2018/hyperlinkcolor" val="tx"/>
                      </a:ext>
                    </a:extLst>
                  </a:hlinkClick>
                </a:rPr>
                <a:t>lorem@ipsum.com</a:t>
              </a:r>
              <a:endParaRPr sz="1000">
                <a:solidFill>
                  <a:schemeClr val="dk1"/>
                </a:solidFill>
                <a:highlight>
                  <a:srgbClr val="FFFFFF"/>
                </a:highlight>
                <a:latin typeface="Assistant ExtraLight"/>
                <a:ea typeface="Assistant ExtraLight"/>
                <a:cs typeface="Assistant ExtraLight"/>
                <a:sym typeface="Assistant ExtraLight"/>
              </a:endParaRPr>
            </a:p>
            <a:p>
              <a:pPr marL="0" lvl="0" indent="0" algn="l" rtl="0">
                <a:lnSpc>
                  <a:spcPct val="115000"/>
                </a:lnSpc>
                <a:spcBef>
                  <a:spcPts val="600"/>
                </a:spcBef>
                <a:spcAft>
                  <a:spcPts val="300"/>
                </a:spcAft>
                <a:buNone/>
              </a:pPr>
              <a:r>
                <a:rPr lang="en" sz="1000">
                  <a:solidFill>
                    <a:schemeClr val="dk1"/>
                  </a:solidFill>
                  <a:highlight>
                    <a:srgbClr val="FFFFFF"/>
                  </a:highlight>
                  <a:latin typeface="Assistant ExtraLight"/>
                  <a:ea typeface="Assistant ExtraLight"/>
                  <a:cs typeface="Assistant ExtraLight"/>
                  <a:sym typeface="Assistant ExtraLight"/>
                </a:rPr>
                <a:t>         @loremipsum</a:t>
              </a:r>
              <a:endParaRPr sz="1000">
                <a:solidFill>
                  <a:schemeClr val="dk1"/>
                </a:solidFill>
                <a:highlight>
                  <a:srgbClr val="FFFFFF"/>
                </a:highlight>
                <a:latin typeface="Assistant ExtraLight"/>
                <a:ea typeface="Assistant ExtraLight"/>
                <a:cs typeface="Assistant ExtraLight"/>
                <a:sym typeface="Assistant ExtraLight"/>
              </a:endParaRPr>
            </a:p>
          </p:txBody>
        </p:sp>
        <p:cxnSp>
          <p:nvCxnSpPr>
            <p:cNvPr id="35" name="Google Shape;579;p56">
              <a:extLst>
                <a:ext uri="{FF2B5EF4-FFF2-40B4-BE49-F238E27FC236}">
                  <a16:creationId xmlns:a16="http://schemas.microsoft.com/office/drawing/2014/main" id="{6C013E30-ECCE-4366-8D05-64A0530F041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6" name="Google Shape;580;p56">
            <a:extLst>
              <a:ext uri="{FF2B5EF4-FFF2-40B4-BE49-F238E27FC236}">
                <a16:creationId xmlns:a16="http://schemas.microsoft.com/office/drawing/2014/main" id="{46A8C7AA-DCFC-4338-90A0-9F0EEA02BB9E}"/>
              </a:ext>
            </a:extLst>
          </p:cNvPr>
          <p:cNvPicPr preferRelativeResize="0"/>
          <p:nvPr/>
        </p:nvPicPr>
        <p:blipFill>
          <a:blip r:embed="rId3">
            <a:alphaModFix/>
          </a:blip>
          <a:stretch>
            <a:fillRect/>
          </a:stretch>
        </p:blipFill>
        <p:spPr>
          <a:xfrm>
            <a:off x="7232188" y="4063285"/>
            <a:ext cx="207650" cy="207650"/>
          </a:xfrm>
          <a:prstGeom prst="rect">
            <a:avLst/>
          </a:prstGeom>
          <a:noFill/>
          <a:ln>
            <a:noFill/>
          </a:ln>
        </p:spPr>
      </p:pic>
    </p:spTree>
    <p:extLst>
      <p:ext uri="{BB962C8B-B14F-4D97-AF65-F5344CB8AC3E}">
        <p14:creationId xmlns:p14="http://schemas.microsoft.com/office/powerpoint/2010/main" val="402548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8DD822C-28C0-4EE5-BD2F-F3D430459C32}"/>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BCEE147D-9CC4-45B7-8CA3-3128860418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14</a:t>
            </a:fld>
            <a:endParaRPr lang="es-AR"/>
          </a:p>
        </p:txBody>
      </p:sp>
      <p:sp>
        <p:nvSpPr>
          <p:cNvPr id="4" name="Título 3">
            <a:extLst>
              <a:ext uri="{FF2B5EF4-FFF2-40B4-BE49-F238E27FC236}">
                <a16:creationId xmlns:a16="http://schemas.microsoft.com/office/drawing/2014/main" id="{18C9C4EE-2862-4A50-A955-61D52C6E5823}"/>
              </a:ext>
            </a:extLst>
          </p:cNvPr>
          <p:cNvSpPr>
            <a:spLocks noGrp="1"/>
          </p:cNvSpPr>
          <p:nvPr>
            <p:ph type="title"/>
          </p:nvPr>
        </p:nvSpPr>
        <p:spPr/>
        <p:txBody>
          <a:bodyPr/>
          <a:lstStyle/>
          <a:p>
            <a:endParaRPr lang="es-AR"/>
          </a:p>
        </p:txBody>
      </p:sp>
      <p:grpSp>
        <p:nvGrpSpPr>
          <p:cNvPr id="5" name="Google Shape;589;p57">
            <a:extLst>
              <a:ext uri="{FF2B5EF4-FFF2-40B4-BE49-F238E27FC236}">
                <a16:creationId xmlns:a16="http://schemas.microsoft.com/office/drawing/2014/main" id="{53706ECE-FAFE-4878-B402-9184A958C5AC}"/>
              </a:ext>
            </a:extLst>
          </p:cNvPr>
          <p:cNvGrpSpPr/>
          <p:nvPr/>
        </p:nvGrpSpPr>
        <p:grpSpPr>
          <a:xfrm>
            <a:off x="307425" y="1697725"/>
            <a:ext cx="2434100" cy="704200"/>
            <a:chOff x="307425" y="1697725"/>
            <a:chExt cx="2434100" cy="704200"/>
          </a:xfrm>
        </p:grpSpPr>
        <p:grpSp>
          <p:nvGrpSpPr>
            <p:cNvPr id="6" name="Google Shape;590;p57">
              <a:extLst>
                <a:ext uri="{FF2B5EF4-FFF2-40B4-BE49-F238E27FC236}">
                  <a16:creationId xmlns:a16="http://schemas.microsoft.com/office/drawing/2014/main" id="{6AEEE767-46A8-47F3-8452-B3BBD463C78F}"/>
                </a:ext>
              </a:extLst>
            </p:cNvPr>
            <p:cNvGrpSpPr/>
            <p:nvPr/>
          </p:nvGrpSpPr>
          <p:grpSpPr>
            <a:xfrm>
              <a:off x="1156950" y="1697725"/>
              <a:ext cx="1584575" cy="704200"/>
              <a:chOff x="301825" y="1697725"/>
              <a:chExt cx="1584575" cy="704200"/>
            </a:xfrm>
          </p:grpSpPr>
          <p:sp>
            <p:nvSpPr>
              <p:cNvPr id="8" name="Google Shape;591;p57">
                <a:extLst>
                  <a:ext uri="{FF2B5EF4-FFF2-40B4-BE49-F238E27FC236}">
                    <a16:creationId xmlns:a16="http://schemas.microsoft.com/office/drawing/2014/main" id="{E3487778-EAA8-4A9A-BCDC-994803C9A230}"/>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9" name="Google Shape;592;p57">
                <a:extLst>
                  <a:ext uri="{FF2B5EF4-FFF2-40B4-BE49-F238E27FC236}">
                    <a16:creationId xmlns:a16="http://schemas.microsoft.com/office/drawing/2014/main" id="{BFE86FF7-ECD0-4D67-9A46-7F657010CCC6}"/>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7" name="Google Shape;593;p57">
              <a:extLst>
                <a:ext uri="{FF2B5EF4-FFF2-40B4-BE49-F238E27FC236}">
                  <a16:creationId xmlns:a16="http://schemas.microsoft.com/office/drawing/2014/main" id="{651228D7-B470-4D4D-975F-8FFBF359010B}"/>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10" name="Google Shape;594;p57">
            <a:extLst>
              <a:ext uri="{FF2B5EF4-FFF2-40B4-BE49-F238E27FC236}">
                <a16:creationId xmlns:a16="http://schemas.microsoft.com/office/drawing/2014/main" id="{92DDD670-CBFA-4AB9-95A8-1DCF16EDF6C1}"/>
              </a:ext>
            </a:extLst>
          </p:cNvPr>
          <p:cNvGrpSpPr/>
          <p:nvPr/>
        </p:nvGrpSpPr>
        <p:grpSpPr>
          <a:xfrm>
            <a:off x="3355013" y="1697725"/>
            <a:ext cx="2434100" cy="704200"/>
            <a:chOff x="3099250" y="1697725"/>
            <a:chExt cx="2434100" cy="704200"/>
          </a:xfrm>
        </p:grpSpPr>
        <p:grpSp>
          <p:nvGrpSpPr>
            <p:cNvPr id="11" name="Google Shape;595;p57">
              <a:extLst>
                <a:ext uri="{FF2B5EF4-FFF2-40B4-BE49-F238E27FC236}">
                  <a16:creationId xmlns:a16="http://schemas.microsoft.com/office/drawing/2014/main" id="{433DD686-E832-41AB-815C-2C3FB4825928}"/>
                </a:ext>
              </a:extLst>
            </p:cNvPr>
            <p:cNvGrpSpPr/>
            <p:nvPr/>
          </p:nvGrpSpPr>
          <p:grpSpPr>
            <a:xfrm>
              <a:off x="3948775" y="1697725"/>
              <a:ext cx="1584575" cy="704200"/>
              <a:chOff x="301825" y="1697725"/>
              <a:chExt cx="1584575" cy="704200"/>
            </a:xfrm>
          </p:grpSpPr>
          <p:sp>
            <p:nvSpPr>
              <p:cNvPr id="13" name="Google Shape;596;p57">
                <a:extLst>
                  <a:ext uri="{FF2B5EF4-FFF2-40B4-BE49-F238E27FC236}">
                    <a16:creationId xmlns:a16="http://schemas.microsoft.com/office/drawing/2014/main" id="{8C7E366C-B96A-4E2B-906E-14C52FC4E052}"/>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4" name="Google Shape;597;p57">
                <a:extLst>
                  <a:ext uri="{FF2B5EF4-FFF2-40B4-BE49-F238E27FC236}">
                    <a16:creationId xmlns:a16="http://schemas.microsoft.com/office/drawing/2014/main" id="{15978C8B-3F7B-4EB5-A448-5A07A1178037}"/>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2" name="Google Shape;598;p57">
              <a:extLst>
                <a:ext uri="{FF2B5EF4-FFF2-40B4-BE49-F238E27FC236}">
                  <a16:creationId xmlns:a16="http://schemas.microsoft.com/office/drawing/2014/main" id="{8328B3E9-FB08-4128-BA7C-37C4914E0C8C}"/>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15" name="Google Shape;599;p57">
            <a:extLst>
              <a:ext uri="{FF2B5EF4-FFF2-40B4-BE49-F238E27FC236}">
                <a16:creationId xmlns:a16="http://schemas.microsoft.com/office/drawing/2014/main" id="{7C7E7593-29A9-44F3-925E-3B72894CD470}"/>
              </a:ext>
            </a:extLst>
          </p:cNvPr>
          <p:cNvGrpSpPr/>
          <p:nvPr/>
        </p:nvGrpSpPr>
        <p:grpSpPr>
          <a:xfrm>
            <a:off x="6402600" y="1697725"/>
            <a:ext cx="2434100" cy="704200"/>
            <a:chOff x="3099250" y="1697725"/>
            <a:chExt cx="2434100" cy="704200"/>
          </a:xfrm>
        </p:grpSpPr>
        <p:grpSp>
          <p:nvGrpSpPr>
            <p:cNvPr id="16" name="Google Shape;600;p57">
              <a:extLst>
                <a:ext uri="{FF2B5EF4-FFF2-40B4-BE49-F238E27FC236}">
                  <a16:creationId xmlns:a16="http://schemas.microsoft.com/office/drawing/2014/main" id="{CE7783F8-00CF-4C1E-AA97-A752808DDD12}"/>
                </a:ext>
              </a:extLst>
            </p:cNvPr>
            <p:cNvGrpSpPr/>
            <p:nvPr/>
          </p:nvGrpSpPr>
          <p:grpSpPr>
            <a:xfrm>
              <a:off x="3948775" y="1697725"/>
              <a:ext cx="1584575" cy="704200"/>
              <a:chOff x="301825" y="1697725"/>
              <a:chExt cx="1584575" cy="704200"/>
            </a:xfrm>
          </p:grpSpPr>
          <p:sp>
            <p:nvSpPr>
              <p:cNvPr id="18" name="Google Shape;601;p57">
                <a:extLst>
                  <a:ext uri="{FF2B5EF4-FFF2-40B4-BE49-F238E27FC236}">
                    <a16:creationId xmlns:a16="http://schemas.microsoft.com/office/drawing/2014/main" id="{EB811F02-64BA-4093-A0F6-31C6223A0586}"/>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19" name="Google Shape;602;p57">
                <a:extLst>
                  <a:ext uri="{FF2B5EF4-FFF2-40B4-BE49-F238E27FC236}">
                    <a16:creationId xmlns:a16="http://schemas.microsoft.com/office/drawing/2014/main" id="{23AC3DB6-96AF-45F4-B04D-8F515FCCA902}"/>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17" name="Google Shape;603;p57">
              <a:extLst>
                <a:ext uri="{FF2B5EF4-FFF2-40B4-BE49-F238E27FC236}">
                  <a16:creationId xmlns:a16="http://schemas.microsoft.com/office/drawing/2014/main" id="{B36FCF83-FFE4-4B65-BDE5-E4D86F0B83B9}"/>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20" name="Google Shape;604;p57">
            <a:extLst>
              <a:ext uri="{FF2B5EF4-FFF2-40B4-BE49-F238E27FC236}">
                <a16:creationId xmlns:a16="http://schemas.microsoft.com/office/drawing/2014/main" id="{FF072B39-60BC-4495-BC72-7EE8B41B748A}"/>
              </a:ext>
            </a:extLst>
          </p:cNvPr>
          <p:cNvGrpSpPr/>
          <p:nvPr/>
        </p:nvGrpSpPr>
        <p:grpSpPr>
          <a:xfrm>
            <a:off x="307425" y="2907250"/>
            <a:ext cx="2434100" cy="704200"/>
            <a:chOff x="307425" y="1697725"/>
            <a:chExt cx="2434100" cy="704200"/>
          </a:xfrm>
        </p:grpSpPr>
        <p:grpSp>
          <p:nvGrpSpPr>
            <p:cNvPr id="21" name="Google Shape;605;p57">
              <a:extLst>
                <a:ext uri="{FF2B5EF4-FFF2-40B4-BE49-F238E27FC236}">
                  <a16:creationId xmlns:a16="http://schemas.microsoft.com/office/drawing/2014/main" id="{293F5F60-CBC2-44C5-846B-2822E14BA279}"/>
                </a:ext>
              </a:extLst>
            </p:cNvPr>
            <p:cNvGrpSpPr/>
            <p:nvPr/>
          </p:nvGrpSpPr>
          <p:grpSpPr>
            <a:xfrm>
              <a:off x="1156950" y="1697725"/>
              <a:ext cx="1584575" cy="704200"/>
              <a:chOff x="301825" y="1697725"/>
              <a:chExt cx="1584575" cy="704200"/>
            </a:xfrm>
          </p:grpSpPr>
          <p:sp>
            <p:nvSpPr>
              <p:cNvPr id="23" name="Google Shape;606;p57">
                <a:extLst>
                  <a:ext uri="{FF2B5EF4-FFF2-40B4-BE49-F238E27FC236}">
                    <a16:creationId xmlns:a16="http://schemas.microsoft.com/office/drawing/2014/main" id="{C0ACD3F9-75C6-4AB6-AD31-F9450FD73632}"/>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4" name="Google Shape;607;p57">
                <a:extLst>
                  <a:ext uri="{FF2B5EF4-FFF2-40B4-BE49-F238E27FC236}">
                    <a16:creationId xmlns:a16="http://schemas.microsoft.com/office/drawing/2014/main" id="{389FC911-91C3-4870-AB72-EA7F0C02F05A}"/>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2" name="Google Shape;608;p57">
              <a:extLst>
                <a:ext uri="{FF2B5EF4-FFF2-40B4-BE49-F238E27FC236}">
                  <a16:creationId xmlns:a16="http://schemas.microsoft.com/office/drawing/2014/main" id="{8E5C98D8-5443-418C-8512-38EB7387C1F9}"/>
                </a:ext>
              </a:extLst>
            </p:cNvPr>
            <p:cNvPicPr preferRelativeResize="0"/>
            <p:nvPr/>
          </p:nvPicPr>
          <p:blipFill rotWithShape="1">
            <a:blip r:embed="rId2">
              <a:alphaModFix/>
            </a:blip>
            <a:srcRect l="20267" t="5850" r="6354" b="44232"/>
            <a:stretch/>
          </p:blipFill>
          <p:spPr>
            <a:xfrm>
              <a:off x="307425" y="1697725"/>
              <a:ext cx="704100" cy="704100"/>
            </a:xfrm>
            <a:prstGeom prst="ellipse">
              <a:avLst/>
            </a:prstGeom>
            <a:noFill/>
            <a:ln>
              <a:noFill/>
            </a:ln>
          </p:spPr>
        </p:pic>
      </p:grpSp>
      <p:grpSp>
        <p:nvGrpSpPr>
          <p:cNvPr id="25" name="Google Shape;609;p57">
            <a:extLst>
              <a:ext uri="{FF2B5EF4-FFF2-40B4-BE49-F238E27FC236}">
                <a16:creationId xmlns:a16="http://schemas.microsoft.com/office/drawing/2014/main" id="{0C73BDEC-17C3-4124-A262-FF60EB5BF6A9}"/>
              </a:ext>
            </a:extLst>
          </p:cNvPr>
          <p:cNvGrpSpPr/>
          <p:nvPr/>
        </p:nvGrpSpPr>
        <p:grpSpPr>
          <a:xfrm>
            <a:off x="3355013" y="2907250"/>
            <a:ext cx="2434100" cy="704200"/>
            <a:chOff x="3099250" y="1697725"/>
            <a:chExt cx="2434100" cy="704200"/>
          </a:xfrm>
        </p:grpSpPr>
        <p:grpSp>
          <p:nvGrpSpPr>
            <p:cNvPr id="26" name="Google Shape;610;p57">
              <a:extLst>
                <a:ext uri="{FF2B5EF4-FFF2-40B4-BE49-F238E27FC236}">
                  <a16:creationId xmlns:a16="http://schemas.microsoft.com/office/drawing/2014/main" id="{CB8F85AA-4F5D-4DF5-B0A6-B28B7AD53B5C}"/>
                </a:ext>
              </a:extLst>
            </p:cNvPr>
            <p:cNvGrpSpPr/>
            <p:nvPr/>
          </p:nvGrpSpPr>
          <p:grpSpPr>
            <a:xfrm>
              <a:off x="3948775" y="1697725"/>
              <a:ext cx="1584575" cy="704200"/>
              <a:chOff x="301825" y="1697725"/>
              <a:chExt cx="1584575" cy="704200"/>
            </a:xfrm>
          </p:grpSpPr>
          <p:sp>
            <p:nvSpPr>
              <p:cNvPr id="28" name="Google Shape;611;p57">
                <a:extLst>
                  <a:ext uri="{FF2B5EF4-FFF2-40B4-BE49-F238E27FC236}">
                    <a16:creationId xmlns:a16="http://schemas.microsoft.com/office/drawing/2014/main" id="{B1571E99-A53D-40D9-ABC6-9D45B7EB4DA8}"/>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29" name="Google Shape;612;p57">
                <a:extLst>
                  <a:ext uri="{FF2B5EF4-FFF2-40B4-BE49-F238E27FC236}">
                    <a16:creationId xmlns:a16="http://schemas.microsoft.com/office/drawing/2014/main" id="{07512611-B9D8-4FF8-A950-CD8CB8AEC32F}"/>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27" name="Google Shape;613;p57">
              <a:extLst>
                <a:ext uri="{FF2B5EF4-FFF2-40B4-BE49-F238E27FC236}">
                  <a16:creationId xmlns:a16="http://schemas.microsoft.com/office/drawing/2014/main" id="{36570DE4-D386-4AD7-BA3E-EDE981891E57}"/>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grpSp>
        <p:nvGrpSpPr>
          <p:cNvPr id="30" name="Google Shape;614;p57">
            <a:extLst>
              <a:ext uri="{FF2B5EF4-FFF2-40B4-BE49-F238E27FC236}">
                <a16:creationId xmlns:a16="http://schemas.microsoft.com/office/drawing/2014/main" id="{EE082289-18E8-4C09-B333-0CE173D99FCC}"/>
              </a:ext>
            </a:extLst>
          </p:cNvPr>
          <p:cNvGrpSpPr/>
          <p:nvPr/>
        </p:nvGrpSpPr>
        <p:grpSpPr>
          <a:xfrm>
            <a:off x="6402600" y="2907250"/>
            <a:ext cx="2434100" cy="704200"/>
            <a:chOff x="3099250" y="1697725"/>
            <a:chExt cx="2434100" cy="704200"/>
          </a:xfrm>
        </p:grpSpPr>
        <p:grpSp>
          <p:nvGrpSpPr>
            <p:cNvPr id="31" name="Google Shape;615;p57">
              <a:extLst>
                <a:ext uri="{FF2B5EF4-FFF2-40B4-BE49-F238E27FC236}">
                  <a16:creationId xmlns:a16="http://schemas.microsoft.com/office/drawing/2014/main" id="{BBCBE7B9-1EAE-4C21-B50C-293F3A1330D9}"/>
                </a:ext>
              </a:extLst>
            </p:cNvPr>
            <p:cNvGrpSpPr/>
            <p:nvPr/>
          </p:nvGrpSpPr>
          <p:grpSpPr>
            <a:xfrm>
              <a:off x="3948775" y="1697725"/>
              <a:ext cx="1584575" cy="704200"/>
              <a:chOff x="301825" y="1697725"/>
              <a:chExt cx="1584575" cy="704200"/>
            </a:xfrm>
          </p:grpSpPr>
          <p:sp>
            <p:nvSpPr>
              <p:cNvPr id="33" name="Google Shape;616;p57">
                <a:extLst>
                  <a:ext uri="{FF2B5EF4-FFF2-40B4-BE49-F238E27FC236}">
                    <a16:creationId xmlns:a16="http://schemas.microsoft.com/office/drawing/2014/main" id="{113D1F8C-C3DF-4663-9FC3-B4820736B6D3}"/>
                  </a:ext>
                </a:extLst>
              </p:cNvPr>
              <p:cNvSpPr txBox="1"/>
              <p:nvPr/>
            </p:nvSpPr>
            <p:spPr>
              <a:xfrm>
                <a:off x="310500" y="1858025"/>
                <a:ext cx="1575900" cy="543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b="1">
                    <a:solidFill>
                      <a:schemeClr val="dk1"/>
                    </a:solidFill>
                    <a:highlight>
                      <a:srgbClr val="FFFFFF"/>
                    </a:highlight>
                    <a:latin typeface="Assistant"/>
                    <a:ea typeface="Assistant"/>
                    <a:cs typeface="Assistant"/>
                    <a:sym typeface="Assistant"/>
                  </a:rPr>
                  <a:t>Nombre Apellido</a:t>
                </a:r>
                <a:endParaRPr sz="1650" b="1">
                  <a:solidFill>
                    <a:schemeClr val="dk1"/>
                  </a:solidFill>
                  <a:highlight>
                    <a:srgbClr val="FFFFFF"/>
                  </a:highlight>
                  <a:latin typeface="Assistant"/>
                  <a:ea typeface="Assistant"/>
                  <a:cs typeface="Assistant"/>
                  <a:sym typeface="Assistant"/>
                </a:endParaRPr>
              </a:p>
              <a:p>
                <a:pPr marL="0" lvl="0" indent="0" algn="l" rtl="0">
                  <a:spcBef>
                    <a:spcPts val="300"/>
                  </a:spcBef>
                  <a:spcAft>
                    <a:spcPts val="300"/>
                  </a:spcAft>
                  <a:buNone/>
                </a:pPr>
                <a:r>
                  <a:rPr lang="en">
                    <a:solidFill>
                      <a:srgbClr val="009FE3"/>
                    </a:solidFill>
                    <a:highlight>
                      <a:srgbClr val="FFFFFF"/>
                    </a:highlight>
                    <a:latin typeface="Assistant ExtraLight"/>
                    <a:ea typeface="Assistant ExtraLight"/>
                    <a:cs typeface="Assistant ExtraLight"/>
                    <a:sym typeface="Assistant ExtraLight"/>
                  </a:rPr>
                  <a:t>Puesto</a:t>
                </a:r>
                <a:endParaRPr>
                  <a:solidFill>
                    <a:srgbClr val="009FE3"/>
                  </a:solidFill>
                  <a:highlight>
                    <a:srgbClr val="FFFFFF"/>
                  </a:highlight>
                  <a:latin typeface="Assistant ExtraLight"/>
                  <a:ea typeface="Assistant ExtraLight"/>
                  <a:cs typeface="Assistant ExtraLight"/>
                  <a:sym typeface="Assistant ExtraLight"/>
                </a:endParaRPr>
              </a:p>
            </p:txBody>
          </p:sp>
          <p:cxnSp>
            <p:nvCxnSpPr>
              <p:cNvPr id="34" name="Google Shape;617;p57">
                <a:extLst>
                  <a:ext uri="{FF2B5EF4-FFF2-40B4-BE49-F238E27FC236}">
                    <a16:creationId xmlns:a16="http://schemas.microsoft.com/office/drawing/2014/main" id="{8CA3566D-B97A-4F96-9C37-03B18B71E713}"/>
                  </a:ext>
                </a:extLst>
              </p:cNvPr>
              <p:cNvCxnSpPr/>
              <p:nvPr/>
            </p:nvCxnSpPr>
            <p:spPr>
              <a:xfrm>
                <a:off x="301825" y="1697725"/>
                <a:ext cx="264000" cy="0"/>
              </a:xfrm>
              <a:prstGeom prst="straightConnector1">
                <a:avLst/>
              </a:prstGeom>
              <a:noFill/>
              <a:ln w="9525" cap="flat" cmpd="sng">
                <a:solidFill>
                  <a:srgbClr val="009FE3"/>
                </a:solidFill>
                <a:prstDash val="solid"/>
                <a:round/>
                <a:headEnd type="none" w="med" len="med"/>
                <a:tailEnd type="none" w="med" len="med"/>
              </a:ln>
            </p:spPr>
          </p:cxnSp>
        </p:grpSp>
        <p:pic>
          <p:nvPicPr>
            <p:cNvPr id="32" name="Google Shape;618;p57">
              <a:extLst>
                <a:ext uri="{FF2B5EF4-FFF2-40B4-BE49-F238E27FC236}">
                  <a16:creationId xmlns:a16="http://schemas.microsoft.com/office/drawing/2014/main" id="{9D796073-EBEA-4642-A303-5F065B727E3F}"/>
                </a:ext>
              </a:extLst>
            </p:cNvPr>
            <p:cNvPicPr preferRelativeResize="0"/>
            <p:nvPr/>
          </p:nvPicPr>
          <p:blipFill rotWithShape="1">
            <a:blip r:embed="rId2">
              <a:alphaModFix/>
            </a:blip>
            <a:srcRect l="20267" t="5850" r="6354" b="44232"/>
            <a:stretch/>
          </p:blipFill>
          <p:spPr>
            <a:xfrm>
              <a:off x="3099250" y="1697725"/>
              <a:ext cx="704100" cy="704100"/>
            </a:xfrm>
            <a:prstGeom prst="ellipse">
              <a:avLst/>
            </a:prstGeom>
            <a:noFill/>
            <a:ln>
              <a:noFill/>
            </a:ln>
          </p:spPr>
        </p:pic>
      </p:grpSp>
    </p:spTree>
    <p:extLst>
      <p:ext uri="{BB962C8B-B14F-4D97-AF65-F5344CB8AC3E}">
        <p14:creationId xmlns:p14="http://schemas.microsoft.com/office/powerpoint/2010/main" val="95669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58"/>
          <p:cNvSpPr txBox="1"/>
          <p:nvPr/>
        </p:nvSpPr>
        <p:spPr>
          <a:xfrm>
            <a:off x="1895450" y="207915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a:solidFill>
                  <a:schemeClr val="lt1"/>
                </a:solidFill>
                <a:latin typeface="Assistant ExtraLight"/>
                <a:ea typeface="Assistant ExtraLight"/>
                <a:cs typeface="Assistant ExtraLight"/>
                <a:sym typeface="Assistant ExtraLight"/>
              </a:rPr>
              <a:t>¿Preguntas?</a:t>
            </a:r>
            <a:endParaRPr sz="6500" b="1">
              <a:solidFill>
                <a:schemeClr val="lt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9"/>
          <p:cNvSpPr txBox="1"/>
          <p:nvPr/>
        </p:nvSpPr>
        <p:spPr>
          <a:xfrm>
            <a:off x="1895450" y="1752200"/>
            <a:ext cx="5238000" cy="9852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6500" b="1">
                <a:solidFill>
                  <a:schemeClr val="lt1"/>
                </a:solidFill>
                <a:latin typeface="Assistant"/>
                <a:ea typeface="Assistant"/>
                <a:cs typeface="Assistant"/>
                <a:sym typeface="Assistant"/>
              </a:rPr>
              <a:t>¡</a:t>
            </a:r>
            <a:r>
              <a:rPr lang="en" sz="6500">
                <a:solidFill>
                  <a:schemeClr val="lt1"/>
                </a:solidFill>
                <a:latin typeface="Assistant ExtraLight"/>
                <a:ea typeface="Assistant ExtraLight"/>
                <a:cs typeface="Assistant ExtraLight"/>
                <a:sym typeface="Assistant ExtraLight"/>
              </a:rPr>
              <a:t>Gracias</a:t>
            </a:r>
            <a:r>
              <a:rPr lang="en" sz="6500" b="1">
                <a:solidFill>
                  <a:schemeClr val="lt1"/>
                </a:solidFill>
                <a:latin typeface="Assistant"/>
                <a:ea typeface="Assistant"/>
                <a:cs typeface="Assistant"/>
                <a:sym typeface="Assistant"/>
              </a:rPr>
              <a:t>!</a:t>
            </a:r>
            <a:endParaRPr sz="6500" b="1">
              <a:solidFill>
                <a:schemeClr val="lt1"/>
              </a:solidFill>
              <a:latin typeface="Assistant"/>
              <a:ea typeface="Assistant"/>
              <a:cs typeface="Assistant"/>
              <a:sym typeface="Assistant"/>
            </a:endParaRPr>
          </a:p>
        </p:txBody>
      </p:sp>
      <p:sp>
        <p:nvSpPr>
          <p:cNvPr id="629" name="Google Shape;629;p59"/>
          <p:cNvSpPr/>
          <p:nvPr/>
        </p:nvSpPr>
        <p:spPr>
          <a:xfrm>
            <a:off x="125" y="3219075"/>
            <a:ext cx="9144000" cy="1338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0" name="Google Shape;630;p59"/>
          <p:cNvPicPr preferRelativeResize="0"/>
          <p:nvPr/>
        </p:nvPicPr>
        <p:blipFill rotWithShape="1">
          <a:blip r:embed="rId3">
            <a:alphaModFix/>
          </a:blip>
          <a:srcRect t="15235" b="21887"/>
          <a:stretch/>
        </p:blipFill>
        <p:spPr>
          <a:xfrm>
            <a:off x="3730975" y="3395775"/>
            <a:ext cx="1566949" cy="985201"/>
          </a:xfrm>
          <a:prstGeom prst="rect">
            <a:avLst/>
          </a:prstGeom>
          <a:noFill/>
          <a:ln>
            <a:noFill/>
          </a:ln>
        </p:spPr>
      </p:pic>
      <p:grpSp>
        <p:nvGrpSpPr>
          <p:cNvPr id="631" name="Google Shape;631;p59"/>
          <p:cNvGrpSpPr/>
          <p:nvPr/>
        </p:nvGrpSpPr>
        <p:grpSpPr>
          <a:xfrm>
            <a:off x="2204013" y="4724950"/>
            <a:ext cx="1132738" cy="251400"/>
            <a:chOff x="1333825" y="3134675"/>
            <a:chExt cx="1132738" cy="251400"/>
          </a:xfrm>
        </p:grpSpPr>
        <p:pic>
          <p:nvPicPr>
            <p:cNvPr id="632" name="Google Shape;632;p59"/>
            <p:cNvPicPr preferRelativeResize="0"/>
            <p:nvPr/>
          </p:nvPicPr>
          <p:blipFill>
            <a:blip r:embed="rId4">
              <a:alphaModFix/>
            </a:blip>
            <a:stretch>
              <a:fillRect/>
            </a:stretch>
          </p:blipFill>
          <p:spPr>
            <a:xfrm>
              <a:off x="1333825" y="3141300"/>
              <a:ext cx="238125" cy="238125"/>
            </a:xfrm>
            <a:prstGeom prst="rect">
              <a:avLst/>
            </a:prstGeom>
            <a:noFill/>
            <a:ln>
              <a:noFill/>
            </a:ln>
          </p:spPr>
        </p:pic>
        <p:sp>
          <p:nvSpPr>
            <p:cNvPr id="633" name="Google Shape;633;p59"/>
            <p:cNvSpPr/>
            <p:nvPr/>
          </p:nvSpPr>
          <p:spPr>
            <a:xfrm>
              <a:off x="1571963" y="3134675"/>
              <a:ext cx="8946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@RedADIMRA</a:t>
              </a:r>
              <a:endParaRPr sz="900" b="1">
                <a:solidFill>
                  <a:schemeClr val="lt1"/>
                </a:solidFill>
                <a:latin typeface="Source Sans Pro"/>
                <a:ea typeface="Source Sans Pro"/>
                <a:cs typeface="Source Sans Pro"/>
                <a:sym typeface="Source Sans Pro"/>
              </a:endParaRPr>
            </a:p>
          </p:txBody>
        </p:sp>
      </p:grpSp>
      <p:grpSp>
        <p:nvGrpSpPr>
          <p:cNvPr id="634" name="Google Shape;634;p59"/>
          <p:cNvGrpSpPr/>
          <p:nvPr/>
        </p:nvGrpSpPr>
        <p:grpSpPr>
          <a:xfrm>
            <a:off x="3649940" y="4724950"/>
            <a:ext cx="853414" cy="251400"/>
            <a:chOff x="3233450" y="3134675"/>
            <a:chExt cx="853414" cy="251400"/>
          </a:xfrm>
        </p:grpSpPr>
        <p:pic>
          <p:nvPicPr>
            <p:cNvPr id="635" name="Google Shape;635;p59"/>
            <p:cNvPicPr preferRelativeResize="0"/>
            <p:nvPr/>
          </p:nvPicPr>
          <p:blipFill>
            <a:blip r:embed="rId5">
              <a:alphaModFix/>
            </a:blip>
            <a:stretch>
              <a:fillRect/>
            </a:stretch>
          </p:blipFill>
          <p:spPr>
            <a:xfrm>
              <a:off x="3233450" y="3141300"/>
              <a:ext cx="238125" cy="238125"/>
            </a:xfrm>
            <a:prstGeom prst="rect">
              <a:avLst/>
            </a:prstGeom>
            <a:noFill/>
            <a:ln>
              <a:noFill/>
            </a:ln>
          </p:spPr>
        </p:pic>
        <p:sp>
          <p:nvSpPr>
            <p:cNvPr id="636" name="Google Shape;636;p59"/>
            <p:cNvSpPr/>
            <p:nvPr/>
          </p:nvSpPr>
          <p:spPr>
            <a:xfrm>
              <a:off x="3471564" y="3134675"/>
              <a:ext cx="6153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a:t>
              </a:r>
              <a:endParaRPr sz="900" b="1">
                <a:solidFill>
                  <a:schemeClr val="lt1"/>
                </a:solidFill>
                <a:latin typeface="Source Sans Pro"/>
                <a:ea typeface="Source Sans Pro"/>
                <a:cs typeface="Source Sans Pro"/>
                <a:sym typeface="Source Sans Pro"/>
              </a:endParaRPr>
            </a:p>
          </p:txBody>
        </p:sp>
      </p:grpSp>
      <p:grpSp>
        <p:nvGrpSpPr>
          <p:cNvPr id="637" name="Google Shape;637;p59"/>
          <p:cNvGrpSpPr/>
          <p:nvPr/>
        </p:nvGrpSpPr>
        <p:grpSpPr>
          <a:xfrm>
            <a:off x="4816543" y="4724950"/>
            <a:ext cx="1286629" cy="251400"/>
            <a:chOff x="5355600" y="3134675"/>
            <a:chExt cx="1286629" cy="251400"/>
          </a:xfrm>
        </p:grpSpPr>
        <p:pic>
          <p:nvPicPr>
            <p:cNvPr id="638" name="Google Shape;638;p59"/>
            <p:cNvPicPr preferRelativeResize="0"/>
            <p:nvPr/>
          </p:nvPicPr>
          <p:blipFill>
            <a:blip r:embed="rId6">
              <a:alphaModFix/>
            </a:blip>
            <a:stretch>
              <a:fillRect/>
            </a:stretch>
          </p:blipFill>
          <p:spPr>
            <a:xfrm>
              <a:off x="5355600" y="3141300"/>
              <a:ext cx="238125" cy="238125"/>
            </a:xfrm>
            <a:prstGeom prst="rect">
              <a:avLst/>
            </a:prstGeom>
            <a:noFill/>
            <a:ln>
              <a:noFill/>
            </a:ln>
          </p:spPr>
        </p:pic>
        <p:sp>
          <p:nvSpPr>
            <p:cNvPr id="639" name="Google Shape;639;p59"/>
            <p:cNvSpPr/>
            <p:nvPr/>
          </p:nvSpPr>
          <p:spPr>
            <a:xfrm>
              <a:off x="5593729" y="3134675"/>
              <a:ext cx="10485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ADIMRA #oficial</a:t>
              </a:r>
              <a:endParaRPr sz="900" b="1">
                <a:solidFill>
                  <a:schemeClr val="lt1"/>
                </a:solidFill>
                <a:latin typeface="Source Sans Pro"/>
                <a:ea typeface="Source Sans Pro"/>
                <a:cs typeface="Source Sans Pro"/>
                <a:sym typeface="Source Sans Pro"/>
              </a:endParaRPr>
            </a:p>
          </p:txBody>
        </p:sp>
      </p:grpSp>
      <p:grpSp>
        <p:nvGrpSpPr>
          <p:cNvPr id="640" name="Google Shape;640;p59"/>
          <p:cNvGrpSpPr/>
          <p:nvPr/>
        </p:nvGrpSpPr>
        <p:grpSpPr>
          <a:xfrm>
            <a:off x="6416362" y="4724950"/>
            <a:ext cx="964339" cy="251405"/>
            <a:chOff x="162375" y="4724950"/>
            <a:chExt cx="964339" cy="251405"/>
          </a:xfrm>
        </p:grpSpPr>
        <p:sp>
          <p:nvSpPr>
            <p:cNvPr id="641" name="Google Shape;641;p59"/>
            <p:cNvSpPr/>
            <p:nvPr/>
          </p:nvSpPr>
          <p:spPr>
            <a:xfrm>
              <a:off x="371014" y="4724950"/>
              <a:ext cx="7557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b="1">
                  <a:solidFill>
                    <a:schemeClr val="lt1"/>
                  </a:solidFill>
                  <a:latin typeface="Source Sans Pro"/>
                  <a:ea typeface="Source Sans Pro"/>
                  <a:cs typeface="Source Sans Pro"/>
                  <a:sym typeface="Source Sans Pro"/>
                </a:rPr>
                <a:t>@</a:t>
              </a:r>
              <a:r>
                <a:rPr lang="en" sz="900" b="1">
                  <a:solidFill>
                    <a:schemeClr val="lt1"/>
                  </a:solidFill>
                  <a:uFill>
                    <a:noFill/>
                  </a:uFill>
                  <a:latin typeface="Source Sans Pro"/>
                  <a:ea typeface="Source Sans Pro"/>
                  <a:cs typeface="Source Sans Pro"/>
                  <a:sym typeface="Source Sans Pro"/>
                  <a:hlinkClick r:id="rId7">
                    <a:extLst>
                      <a:ext uri="{A12FA001-AC4F-418D-AE19-62706E023703}">
                        <ahyp:hlinkClr xmlns:ahyp="http://schemas.microsoft.com/office/drawing/2018/hyperlinkcolor" val="tx"/>
                      </a:ext>
                    </a:extLst>
                  </a:hlinkClick>
                </a:rPr>
                <a:t>ADIMRA</a:t>
              </a:r>
              <a:endParaRPr sz="900" b="1">
                <a:solidFill>
                  <a:schemeClr val="lt1"/>
                </a:solidFill>
                <a:latin typeface="Source Sans Pro"/>
                <a:ea typeface="Source Sans Pro"/>
                <a:cs typeface="Source Sans Pro"/>
                <a:sym typeface="Source Sans Pro"/>
              </a:endParaRPr>
            </a:p>
          </p:txBody>
        </p:sp>
        <p:pic>
          <p:nvPicPr>
            <p:cNvPr id="642" name="Google Shape;642;p59"/>
            <p:cNvPicPr preferRelativeResize="0"/>
            <p:nvPr/>
          </p:nvPicPr>
          <p:blipFill>
            <a:blip r:embed="rId8">
              <a:alphaModFix/>
            </a:blip>
            <a:stretch>
              <a:fillRect/>
            </a:stretch>
          </p:blipFill>
          <p:spPr>
            <a:xfrm>
              <a:off x="162375" y="4724955"/>
              <a:ext cx="251400" cy="2514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AB64B589-8ACC-4BDB-9955-8DB929B4131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2</a:t>
            </a:fld>
            <a:endParaRPr lang="es-AR"/>
          </a:p>
        </p:txBody>
      </p:sp>
      <p:sp>
        <p:nvSpPr>
          <p:cNvPr id="3" name="Título 2">
            <a:extLst>
              <a:ext uri="{FF2B5EF4-FFF2-40B4-BE49-F238E27FC236}">
                <a16:creationId xmlns:a16="http://schemas.microsoft.com/office/drawing/2014/main" id="{0F095FD7-AA8C-49FD-8094-4F3013F0554D}"/>
              </a:ext>
            </a:extLst>
          </p:cNvPr>
          <p:cNvSpPr>
            <a:spLocks noGrp="1"/>
          </p:cNvSpPr>
          <p:nvPr>
            <p:ph type="title"/>
          </p:nvPr>
        </p:nvSpPr>
        <p:spPr/>
        <p:txBody>
          <a:bodyPr/>
          <a:lstStyle/>
          <a:p>
            <a:endParaRPr lang="es-AR"/>
          </a:p>
        </p:txBody>
      </p:sp>
      <p:sp>
        <p:nvSpPr>
          <p:cNvPr id="4" name="Google Shape;380;p44">
            <a:extLst>
              <a:ext uri="{FF2B5EF4-FFF2-40B4-BE49-F238E27FC236}">
                <a16:creationId xmlns:a16="http://schemas.microsoft.com/office/drawing/2014/main" id="{465BAD9E-6FFB-420C-A35F-280132BCC34E}"/>
              </a:ext>
            </a:extLst>
          </p:cNvPr>
          <p:cNvSpPr/>
          <p:nvPr/>
        </p:nvSpPr>
        <p:spPr>
          <a:xfrm>
            <a:off x="2615775" y="4024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a:solidFill>
                  <a:srgbClr val="FFFFFF"/>
                </a:solidFill>
                <a:latin typeface="Assistant"/>
                <a:ea typeface="Assistant"/>
                <a:cs typeface="Assistant"/>
                <a:sym typeface="Assistant"/>
              </a:rPr>
              <a:t>Nombre Apellido</a:t>
            </a:r>
            <a:endParaRPr sz="1600" b="1" dirty="0">
              <a:solidFill>
                <a:srgbClr val="FFFFFF"/>
              </a:solidFill>
              <a:latin typeface="Assistant"/>
              <a:ea typeface="Assistant"/>
              <a:cs typeface="Assistant"/>
              <a:sym typeface="Assistant"/>
            </a:endParaRPr>
          </a:p>
        </p:txBody>
      </p:sp>
      <p:sp>
        <p:nvSpPr>
          <p:cNvPr id="5" name="Google Shape;381;p44">
            <a:extLst>
              <a:ext uri="{FF2B5EF4-FFF2-40B4-BE49-F238E27FC236}">
                <a16:creationId xmlns:a16="http://schemas.microsoft.com/office/drawing/2014/main" id="{5046515D-94AC-4A32-8A79-4D4060CCEFAC}"/>
              </a:ext>
            </a:extLst>
          </p:cNvPr>
          <p:cNvSpPr/>
          <p:nvPr/>
        </p:nvSpPr>
        <p:spPr>
          <a:xfrm>
            <a:off x="29434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Assistant"/>
                <a:ea typeface="Assistant"/>
                <a:cs typeface="Assistant"/>
                <a:sym typeface="Assistant"/>
              </a:rPr>
              <a:t>@usuariodetw</a:t>
            </a:r>
            <a:endParaRPr dirty="0">
              <a:solidFill>
                <a:srgbClr val="FFFFFF"/>
              </a:solidFill>
              <a:latin typeface="Assistant"/>
              <a:ea typeface="Assistant"/>
              <a:cs typeface="Assistant"/>
              <a:sym typeface="Assistant"/>
            </a:endParaRPr>
          </a:p>
        </p:txBody>
      </p:sp>
      <p:pic>
        <p:nvPicPr>
          <p:cNvPr id="6" name="Google Shape;382;p44">
            <a:extLst>
              <a:ext uri="{FF2B5EF4-FFF2-40B4-BE49-F238E27FC236}">
                <a16:creationId xmlns:a16="http://schemas.microsoft.com/office/drawing/2014/main" id="{D866B9E9-54FE-4DC9-BA0B-D86C30D7A942}"/>
              </a:ext>
            </a:extLst>
          </p:cNvPr>
          <p:cNvPicPr preferRelativeResize="0"/>
          <p:nvPr/>
        </p:nvPicPr>
        <p:blipFill>
          <a:blip r:embed="rId2">
            <a:alphaModFix/>
          </a:blip>
          <a:stretch>
            <a:fillRect/>
          </a:stretch>
        </p:blipFill>
        <p:spPr>
          <a:xfrm>
            <a:off x="2705275" y="4445888"/>
            <a:ext cx="238125" cy="238125"/>
          </a:xfrm>
          <a:prstGeom prst="rect">
            <a:avLst/>
          </a:prstGeom>
          <a:noFill/>
          <a:ln>
            <a:noFill/>
          </a:ln>
        </p:spPr>
      </p:pic>
      <p:pic>
        <p:nvPicPr>
          <p:cNvPr id="7" name="Google Shape;383;p44">
            <a:extLst>
              <a:ext uri="{FF2B5EF4-FFF2-40B4-BE49-F238E27FC236}">
                <a16:creationId xmlns:a16="http://schemas.microsoft.com/office/drawing/2014/main" id="{4ADA8E70-4764-4895-9194-F927493BB099}"/>
              </a:ext>
            </a:extLst>
          </p:cNvPr>
          <p:cNvPicPr preferRelativeResize="0"/>
          <p:nvPr/>
        </p:nvPicPr>
        <p:blipFill>
          <a:blip r:embed="rId3">
            <a:alphaModFix/>
          </a:blip>
          <a:stretch>
            <a:fillRect/>
          </a:stretch>
        </p:blipFill>
        <p:spPr>
          <a:xfrm>
            <a:off x="4420788" y="4445900"/>
            <a:ext cx="238125" cy="238125"/>
          </a:xfrm>
          <a:prstGeom prst="rect">
            <a:avLst/>
          </a:prstGeom>
          <a:noFill/>
          <a:ln>
            <a:noFill/>
          </a:ln>
        </p:spPr>
      </p:pic>
      <p:sp>
        <p:nvSpPr>
          <p:cNvPr id="8" name="Google Shape;384;p44">
            <a:extLst>
              <a:ext uri="{FF2B5EF4-FFF2-40B4-BE49-F238E27FC236}">
                <a16:creationId xmlns:a16="http://schemas.microsoft.com/office/drawing/2014/main" id="{1D742D2C-3F3F-4F77-9ED1-AF7B1873A3FB}"/>
              </a:ext>
            </a:extLst>
          </p:cNvPr>
          <p:cNvSpPr/>
          <p:nvPr/>
        </p:nvSpPr>
        <p:spPr>
          <a:xfrm>
            <a:off x="4658900" y="4439250"/>
            <a:ext cx="2967900" cy="251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FFFFFF"/>
                </a:solidFill>
                <a:latin typeface="Assistant"/>
                <a:ea typeface="Assistant"/>
                <a:cs typeface="Assistant"/>
                <a:sym typeface="Assistant"/>
              </a:rPr>
              <a:t>usuario@mail.com</a:t>
            </a:r>
            <a:endParaRPr dirty="0">
              <a:solidFill>
                <a:srgbClr val="FFFFFF"/>
              </a:solidFill>
              <a:latin typeface="Assistant"/>
              <a:ea typeface="Assistant"/>
              <a:cs typeface="Assistant"/>
              <a:sym typeface="Assistant"/>
            </a:endParaRPr>
          </a:p>
        </p:txBody>
      </p:sp>
    </p:spTree>
    <p:extLst>
      <p:ext uri="{BB962C8B-B14F-4D97-AF65-F5344CB8AC3E}">
        <p14:creationId xmlns:p14="http://schemas.microsoft.com/office/powerpoint/2010/main" val="4169648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6"/>
          <p:cNvSpPr txBox="1"/>
          <p:nvPr/>
        </p:nvSpPr>
        <p:spPr>
          <a:xfrm rot="-5400000">
            <a:off x="-810000" y="2943150"/>
            <a:ext cx="2997000" cy="985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6500" b="1">
                <a:solidFill>
                  <a:schemeClr val="lt1"/>
                </a:solidFill>
                <a:latin typeface="Assistant"/>
                <a:ea typeface="Assistant"/>
                <a:cs typeface="Assistant"/>
                <a:sym typeface="Assistant"/>
              </a:rPr>
              <a:t>Agenda</a:t>
            </a:r>
            <a:endParaRPr sz="6500" b="1">
              <a:solidFill>
                <a:schemeClr val="lt1"/>
              </a:solidFill>
              <a:latin typeface="Assistant"/>
              <a:ea typeface="Assistant"/>
              <a:cs typeface="Assistant"/>
              <a:sym typeface="Assistant"/>
            </a:endParaRPr>
          </a:p>
        </p:txBody>
      </p:sp>
      <p:sp>
        <p:nvSpPr>
          <p:cNvPr id="403" name="Google Shape;403;p46"/>
          <p:cNvSpPr txBox="1"/>
          <p:nvPr/>
        </p:nvSpPr>
        <p:spPr>
          <a:xfrm>
            <a:off x="1755000" y="3105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1</a:t>
            </a:r>
            <a:endParaRPr sz="2200">
              <a:solidFill>
                <a:srgbClr val="009FE3"/>
              </a:solidFill>
              <a:latin typeface="Assistant ExtraLight"/>
              <a:ea typeface="Assistant ExtraLight"/>
              <a:cs typeface="Assistant ExtraLight"/>
              <a:sym typeface="Assistant ExtraLight"/>
            </a:endParaRPr>
          </a:p>
        </p:txBody>
      </p:sp>
      <p:sp>
        <p:nvSpPr>
          <p:cNvPr id="404" name="Google Shape;404;p46"/>
          <p:cNvSpPr txBox="1"/>
          <p:nvPr/>
        </p:nvSpPr>
        <p:spPr>
          <a:xfrm>
            <a:off x="2160000" y="3105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5" name="Google Shape;405;p46"/>
          <p:cNvSpPr txBox="1"/>
          <p:nvPr/>
        </p:nvSpPr>
        <p:spPr>
          <a:xfrm>
            <a:off x="1755000" y="8337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2</a:t>
            </a:r>
            <a:endParaRPr sz="2200">
              <a:solidFill>
                <a:srgbClr val="009FE3"/>
              </a:solidFill>
              <a:latin typeface="Assistant ExtraLight"/>
              <a:ea typeface="Assistant ExtraLight"/>
              <a:cs typeface="Assistant ExtraLight"/>
              <a:sym typeface="Assistant ExtraLight"/>
            </a:endParaRPr>
          </a:p>
        </p:txBody>
      </p:sp>
      <p:sp>
        <p:nvSpPr>
          <p:cNvPr id="406" name="Google Shape;406;p46"/>
          <p:cNvSpPr txBox="1"/>
          <p:nvPr/>
        </p:nvSpPr>
        <p:spPr>
          <a:xfrm>
            <a:off x="2160000" y="8337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7" name="Google Shape;407;p46"/>
          <p:cNvSpPr txBox="1"/>
          <p:nvPr/>
        </p:nvSpPr>
        <p:spPr>
          <a:xfrm>
            <a:off x="1755000" y="13569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3</a:t>
            </a:r>
            <a:endParaRPr sz="2200">
              <a:solidFill>
                <a:srgbClr val="009FE3"/>
              </a:solidFill>
              <a:latin typeface="Assistant ExtraLight"/>
              <a:ea typeface="Assistant ExtraLight"/>
              <a:cs typeface="Assistant ExtraLight"/>
              <a:sym typeface="Assistant ExtraLight"/>
            </a:endParaRPr>
          </a:p>
        </p:txBody>
      </p:sp>
      <p:sp>
        <p:nvSpPr>
          <p:cNvPr id="408" name="Google Shape;408;p46"/>
          <p:cNvSpPr txBox="1"/>
          <p:nvPr/>
        </p:nvSpPr>
        <p:spPr>
          <a:xfrm>
            <a:off x="2160000" y="13569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09" name="Google Shape;409;p46"/>
          <p:cNvSpPr txBox="1"/>
          <p:nvPr/>
        </p:nvSpPr>
        <p:spPr>
          <a:xfrm>
            <a:off x="1755000" y="18801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4</a:t>
            </a:r>
            <a:endParaRPr sz="2200">
              <a:solidFill>
                <a:srgbClr val="009FE3"/>
              </a:solidFill>
              <a:latin typeface="Assistant ExtraLight"/>
              <a:ea typeface="Assistant ExtraLight"/>
              <a:cs typeface="Assistant ExtraLight"/>
              <a:sym typeface="Assistant ExtraLight"/>
            </a:endParaRPr>
          </a:p>
        </p:txBody>
      </p:sp>
      <p:sp>
        <p:nvSpPr>
          <p:cNvPr id="410" name="Google Shape;410;p46"/>
          <p:cNvSpPr txBox="1"/>
          <p:nvPr/>
        </p:nvSpPr>
        <p:spPr>
          <a:xfrm>
            <a:off x="2160000" y="18801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
        <p:nvSpPr>
          <p:cNvPr id="411" name="Google Shape;411;p46"/>
          <p:cNvSpPr txBox="1"/>
          <p:nvPr/>
        </p:nvSpPr>
        <p:spPr>
          <a:xfrm>
            <a:off x="1755000" y="2411400"/>
            <a:ext cx="324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rgbClr val="009FE3"/>
                </a:solidFill>
                <a:latin typeface="Assistant ExtraLight"/>
                <a:ea typeface="Assistant ExtraLight"/>
                <a:cs typeface="Assistant ExtraLight"/>
                <a:sym typeface="Assistant ExtraLight"/>
              </a:rPr>
              <a:t>5</a:t>
            </a:r>
            <a:endParaRPr sz="2200">
              <a:solidFill>
                <a:srgbClr val="009FE3"/>
              </a:solidFill>
              <a:latin typeface="Assistant ExtraLight"/>
              <a:ea typeface="Assistant ExtraLight"/>
              <a:cs typeface="Assistant ExtraLight"/>
              <a:sym typeface="Assistant ExtraLight"/>
            </a:endParaRPr>
          </a:p>
        </p:txBody>
      </p:sp>
      <p:sp>
        <p:nvSpPr>
          <p:cNvPr id="412" name="Google Shape;412;p46"/>
          <p:cNvSpPr txBox="1"/>
          <p:nvPr/>
        </p:nvSpPr>
        <p:spPr>
          <a:xfrm>
            <a:off x="2160000" y="2411400"/>
            <a:ext cx="41445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Assistant ExtraLight"/>
                <a:ea typeface="Assistant ExtraLight"/>
                <a:cs typeface="Assistant ExtraLight"/>
                <a:sym typeface="Assistant ExtraLight"/>
              </a:rPr>
              <a:t>Lorem ipsum</a:t>
            </a:r>
            <a:endParaRPr sz="2200">
              <a:solidFill>
                <a:schemeClr val="dk1"/>
              </a:solidFill>
              <a:latin typeface="Assistant ExtraLight"/>
              <a:ea typeface="Assistant ExtraLight"/>
              <a:cs typeface="Assistant ExtraLight"/>
              <a:sym typeface="Assistant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C36D881-7B03-43A9-9359-5B60B3ADBE7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40B45EDD-AA49-4FE8-82E1-FBB66F566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4</a:t>
            </a:fld>
            <a:endParaRPr lang="es-AR"/>
          </a:p>
        </p:txBody>
      </p:sp>
      <p:sp>
        <p:nvSpPr>
          <p:cNvPr id="4" name="Título 3">
            <a:extLst>
              <a:ext uri="{FF2B5EF4-FFF2-40B4-BE49-F238E27FC236}">
                <a16:creationId xmlns:a16="http://schemas.microsoft.com/office/drawing/2014/main" id="{4DE0B04E-16F6-4B6E-B292-5EC9A25CB220}"/>
              </a:ext>
            </a:extLst>
          </p:cNvPr>
          <p:cNvSpPr>
            <a:spLocks noGrp="1"/>
          </p:cNvSpPr>
          <p:nvPr>
            <p:ph type="title"/>
          </p:nvPr>
        </p:nvSpPr>
        <p:spPr/>
        <p:txBody>
          <a:bodyPr/>
          <a:lstStyle/>
          <a:p>
            <a:endParaRPr lang="es-AR"/>
          </a:p>
        </p:txBody>
      </p:sp>
      <p:sp>
        <p:nvSpPr>
          <p:cNvPr id="7" name="Google Shape;419;p47">
            <a:extLst>
              <a:ext uri="{FF2B5EF4-FFF2-40B4-BE49-F238E27FC236}">
                <a16:creationId xmlns:a16="http://schemas.microsoft.com/office/drawing/2014/main" id="{EC02B6CB-C42D-4803-B4C4-45936062DC3B}"/>
              </a:ext>
            </a:extLst>
          </p:cNvPr>
          <p:cNvSpPr txBox="1"/>
          <p:nvPr/>
        </p:nvSpPr>
        <p:spPr>
          <a:xfrm>
            <a:off x="310500" y="1199275"/>
            <a:ext cx="85263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r>
              <a:rPr lang="en" sz="1650" dirty="0">
                <a:solidFill>
                  <a:srgbClr val="009FE3"/>
                </a:solidFill>
                <a:highlight>
                  <a:srgbClr val="FFFFFF"/>
                </a:highlight>
                <a:latin typeface="Assistant ExtraLight"/>
                <a:ea typeface="Assistant ExtraLight"/>
                <a:cs typeface="Assistant ExtraLight"/>
                <a:sym typeface="Assistant ExtraLight"/>
              </a:rPr>
              <a:t>Ut enim ad </a:t>
            </a:r>
            <a:r>
              <a:rPr lang="en" sz="1650" dirty="0">
                <a:solidFill>
                  <a:schemeClr val="dk1"/>
                </a:solidFill>
                <a:highlight>
                  <a:srgbClr val="FFFFFF"/>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Duis aute irure dolor in </a:t>
            </a:r>
            <a:r>
              <a:rPr lang="en" sz="1650" dirty="0">
                <a:solidFill>
                  <a:srgbClr val="009FE3"/>
                </a:solidFill>
                <a:highlight>
                  <a:srgbClr val="FFFFFF"/>
                </a:highlight>
                <a:latin typeface="Assistant ExtraLight"/>
                <a:ea typeface="Assistant ExtraLight"/>
                <a:cs typeface="Assistant ExtraLight"/>
                <a:sym typeface="Assistant ExtraLight"/>
              </a:rPr>
              <a:t>reprehenderit in voluptate velit esse cillum </a:t>
            </a:r>
            <a:r>
              <a:rPr lang="en" sz="1650" dirty="0">
                <a:solidFill>
                  <a:schemeClr val="dk1"/>
                </a:solidFill>
                <a:highlight>
                  <a:srgbClr val="FFFFFF"/>
                </a:highlight>
                <a:latin typeface="Assistant"/>
                <a:ea typeface="Assistant"/>
                <a:cs typeface="Assistant"/>
                <a:sym typeface="Assistant"/>
              </a:rPr>
              <a:t>dolore eu fugiat nulla pariatur. Excepteur sint occaecat cupidatat non proident, sunt in culpa qui officia deserunt mollit anim id est laborum.</a:t>
            </a:r>
            <a:endParaRPr sz="2000" dirty="0">
              <a:latin typeface="Assistant"/>
              <a:ea typeface="Assistant"/>
              <a:cs typeface="Assistant"/>
              <a:sym typeface="Assistant"/>
            </a:endParaRPr>
          </a:p>
        </p:txBody>
      </p:sp>
    </p:spTree>
    <p:extLst>
      <p:ext uri="{BB962C8B-B14F-4D97-AF65-F5344CB8AC3E}">
        <p14:creationId xmlns:p14="http://schemas.microsoft.com/office/powerpoint/2010/main" val="712018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48341347-871C-4350-A1A4-4348933E7BC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ACC425EF-9B31-4504-A2CA-9C0C0887C9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5</a:t>
            </a:fld>
            <a:endParaRPr lang="es-AR"/>
          </a:p>
        </p:txBody>
      </p:sp>
      <p:sp>
        <p:nvSpPr>
          <p:cNvPr id="4" name="Título 3">
            <a:extLst>
              <a:ext uri="{FF2B5EF4-FFF2-40B4-BE49-F238E27FC236}">
                <a16:creationId xmlns:a16="http://schemas.microsoft.com/office/drawing/2014/main" id="{461BDDB9-216A-4CCE-B013-D2F271055182}"/>
              </a:ext>
            </a:extLst>
          </p:cNvPr>
          <p:cNvSpPr>
            <a:spLocks noGrp="1"/>
          </p:cNvSpPr>
          <p:nvPr>
            <p:ph type="title"/>
          </p:nvPr>
        </p:nvSpPr>
        <p:spPr/>
        <p:txBody>
          <a:bodyPr/>
          <a:lstStyle/>
          <a:p>
            <a:endParaRPr lang="es-AR"/>
          </a:p>
        </p:txBody>
      </p:sp>
      <p:pic>
        <p:nvPicPr>
          <p:cNvPr id="5" name="Google Shape;429;p48">
            <a:extLst>
              <a:ext uri="{FF2B5EF4-FFF2-40B4-BE49-F238E27FC236}">
                <a16:creationId xmlns:a16="http://schemas.microsoft.com/office/drawing/2014/main" id="{FAAEDF32-7CF7-4BB0-BE1D-1F7195C536EB}"/>
              </a:ext>
            </a:extLst>
          </p:cNvPr>
          <p:cNvPicPr preferRelativeResize="0"/>
          <p:nvPr/>
        </p:nvPicPr>
        <p:blipFill rotWithShape="1">
          <a:blip r:embed="rId2">
            <a:alphaModFix/>
          </a:blip>
          <a:srcRect l="15619" r="13317" b="695"/>
          <a:stretch/>
        </p:blipFill>
        <p:spPr>
          <a:xfrm>
            <a:off x="4603445" y="106900"/>
            <a:ext cx="4324801" cy="4531324"/>
          </a:xfrm>
          <a:prstGeom prst="rect">
            <a:avLst/>
          </a:prstGeom>
          <a:noFill/>
          <a:ln>
            <a:noFill/>
          </a:ln>
        </p:spPr>
      </p:pic>
      <p:sp>
        <p:nvSpPr>
          <p:cNvPr id="6" name="Google Shape;428;p48">
            <a:extLst>
              <a:ext uri="{FF2B5EF4-FFF2-40B4-BE49-F238E27FC236}">
                <a16:creationId xmlns:a16="http://schemas.microsoft.com/office/drawing/2014/main" id="{02C5989C-E406-4FC5-A6ED-57203E21E4FB}"/>
              </a:ext>
            </a:extLst>
          </p:cNvPr>
          <p:cNvSpPr txBox="1"/>
          <p:nvPr/>
        </p:nvSpPr>
        <p:spPr>
          <a:xfrm>
            <a:off x="310500" y="1199275"/>
            <a:ext cx="42039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rgbClr val="FFFFFF"/>
                </a:highlight>
                <a:latin typeface="Assistant"/>
                <a:ea typeface="Assistant"/>
                <a:cs typeface="Assistant"/>
                <a:sym typeface="Assistant"/>
              </a:rPr>
              <a:t>Lorem ipsum dolor sit amet, consectetur adipiscing elit, sed do eiusmod tempor incididunt ut labore et dolore magna aliqua. </a:t>
            </a:r>
            <a:endParaRPr sz="1650" dirty="0">
              <a:solidFill>
                <a:schemeClr val="dk1"/>
              </a:solidFill>
              <a:highlight>
                <a:srgbClr val="FFFFFF"/>
              </a:highlight>
              <a:latin typeface="Assistant"/>
              <a:ea typeface="Assistant"/>
              <a:cs typeface="Assistant"/>
              <a:sym typeface="Assistant"/>
            </a:endParaRPr>
          </a:p>
          <a:p>
            <a:pPr marL="0" lvl="0" indent="0" algn="l" rtl="0">
              <a:spcBef>
                <a:spcPts val="0"/>
              </a:spcBef>
              <a:spcAft>
                <a:spcPts val="0"/>
              </a:spcAft>
              <a:buNone/>
            </a:pP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5000" dirty="0">
                <a:solidFill>
                  <a:srgbClr val="009FE3"/>
                </a:solidFill>
                <a:highlight>
                  <a:srgbClr val="FFFFFF"/>
                </a:highlight>
                <a:latin typeface="Assistant ExtraLight"/>
                <a:ea typeface="Assistant ExtraLight"/>
                <a:cs typeface="Assistant ExtraLight"/>
                <a:sym typeface="Assistant ExtraLight"/>
              </a:rPr>
              <a:t>“</a:t>
            </a:r>
            <a:endParaRPr sz="500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r>
              <a:rPr lang="en" sz="1650" dirty="0">
                <a:solidFill>
                  <a:srgbClr val="009FE3"/>
                </a:solidFill>
                <a:highlight>
                  <a:srgbClr val="FFFFFF"/>
                </a:highlight>
                <a:latin typeface="Assistant ExtraLight"/>
                <a:ea typeface="Assistant ExtraLight"/>
                <a:cs typeface="Assistant ExtraLight"/>
                <a:sym typeface="Assistant ExtraLight"/>
              </a:rPr>
              <a:t>Ut enim ad minim veniam, quis nostrud exercitation ullamco laboris nisi ut aliquip ex ea commodo consequat. </a:t>
            </a:r>
            <a:endParaRPr sz="1650" dirty="0">
              <a:solidFill>
                <a:srgbClr val="009FE3"/>
              </a:solidFill>
              <a:highlight>
                <a:srgbClr val="FFFFFF"/>
              </a:highlight>
              <a:latin typeface="Assistant ExtraLight"/>
              <a:ea typeface="Assistant ExtraLight"/>
              <a:cs typeface="Assistant ExtraLight"/>
              <a:sym typeface="Assistant ExtraLight"/>
            </a:endParaRPr>
          </a:p>
          <a:p>
            <a:pPr marL="0" lvl="0" indent="0" algn="l" rtl="0">
              <a:spcBef>
                <a:spcPts val="0"/>
              </a:spcBef>
              <a:spcAft>
                <a:spcPts val="0"/>
              </a:spcAft>
              <a:buNone/>
            </a:pPr>
            <a:endParaRPr sz="2000" dirty="0">
              <a:latin typeface="Assistant"/>
              <a:ea typeface="Assistant"/>
              <a:cs typeface="Assistant"/>
              <a:sym typeface="Assistant"/>
            </a:endParaRPr>
          </a:p>
        </p:txBody>
      </p:sp>
    </p:spTree>
    <p:extLst>
      <p:ext uri="{BB962C8B-B14F-4D97-AF65-F5344CB8AC3E}">
        <p14:creationId xmlns:p14="http://schemas.microsoft.com/office/powerpoint/2010/main" val="42225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81C8C0C4-A8DA-4B88-A557-ACC672C6DF97}"/>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111C33B8-3FFA-4848-8D48-286CF6F26E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6</a:t>
            </a:fld>
            <a:endParaRPr lang="es-AR"/>
          </a:p>
        </p:txBody>
      </p:sp>
      <p:sp>
        <p:nvSpPr>
          <p:cNvPr id="4" name="Título 3">
            <a:extLst>
              <a:ext uri="{FF2B5EF4-FFF2-40B4-BE49-F238E27FC236}">
                <a16:creationId xmlns:a16="http://schemas.microsoft.com/office/drawing/2014/main" id="{7EF4A5C8-C2AD-459B-B362-BCA1FCB17D5A}"/>
              </a:ext>
            </a:extLst>
          </p:cNvPr>
          <p:cNvSpPr>
            <a:spLocks noGrp="1"/>
          </p:cNvSpPr>
          <p:nvPr>
            <p:ph type="title"/>
          </p:nvPr>
        </p:nvSpPr>
        <p:spPr/>
        <p:txBody>
          <a:bodyPr/>
          <a:lstStyle/>
          <a:p>
            <a:endParaRPr lang="es-AR"/>
          </a:p>
        </p:txBody>
      </p:sp>
      <p:sp>
        <p:nvSpPr>
          <p:cNvPr id="5" name="Google Shape;438;p49">
            <a:extLst>
              <a:ext uri="{FF2B5EF4-FFF2-40B4-BE49-F238E27FC236}">
                <a16:creationId xmlns:a16="http://schemas.microsoft.com/office/drawing/2014/main" id="{6400A373-A024-4544-A33A-F11417F504F9}"/>
              </a:ext>
            </a:extLst>
          </p:cNvPr>
          <p:cNvSpPr txBox="1"/>
          <p:nvPr/>
        </p:nvSpPr>
        <p:spPr>
          <a:xfrm>
            <a:off x="310500" y="1199275"/>
            <a:ext cx="4028100" cy="2851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50"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650" dirty="0">
                <a:solidFill>
                  <a:schemeClr val="dk1"/>
                </a:solidFill>
                <a:highlight>
                  <a:schemeClr val="lt1"/>
                </a:highlight>
                <a:latin typeface="Assistant"/>
                <a:ea typeface="Assistant"/>
                <a:cs typeface="Assistant"/>
                <a:sym typeface="Assistant"/>
              </a:rPr>
            </a:br>
            <a:endParaRPr sz="1650" dirty="0">
              <a:solidFill>
                <a:schemeClr val="dk1"/>
              </a:solidFill>
              <a:highlight>
                <a:schemeClr val="lt1"/>
              </a:highlight>
              <a:latin typeface="Assistant"/>
              <a:ea typeface="Assistant"/>
              <a:cs typeface="Assistant"/>
              <a:sym typeface="Assistant"/>
            </a:endParaRPr>
          </a:p>
          <a:p>
            <a:pPr marL="0" lvl="0" indent="0" algn="l" rtl="0">
              <a:spcBef>
                <a:spcPts val="0"/>
              </a:spcBef>
              <a:spcAft>
                <a:spcPts val="0"/>
              </a:spcAft>
              <a:buNone/>
            </a:pPr>
            <a:r>
              <a:rPr lang="en" sz="1650" dirty="0">
                <a:solidFill>
                  <a:srgbClr val="009FE3"/>
                </a:solidFill>
                <a:highlight>
                  <a:schemeClr val="lt1"/>
                </a:highlight>
                <a:latin typeface="Assistant ExtraLight"/>
                <a:ea typeface="Assistant ExtraLight"/>
                <a:cs typeface="Assistant ExtraLight"/>
                <a:sym typeface="Assistant ExtraLight"/>
              </a:rPr>
              <a:t>Ut enim ad </a:t>
            </a:r>
            <a:r>
              <a:rPr lang="en" sz="1650" dirty="0">
                <a:solidFill>
                  <a:schemeClr val="dk1"/>
                </a:solidFill>
                <a:highlight>
                  <a:schemeClr val="lt1"/>
                </a:highlight>
                <a:latin typeface="Assistant"/>
                <a:ea typeface="Assistant"/>
                <a:cs typeface="Assistant"/>
                <a:sym typeface="Assistant"/>
              </a:rPr>
              <a:t>minim veniam, quis nostrud exercitation ullamco laboris nisi ut aliquip ex ea commodo consequat. </a:t>
            </a:r>
            <a:endParaRPr sz="1650" dirty="0">
              <a:solidFill>
                <a:schemeClr val="dk1"/>
              </a:solidFill>
              <a:highlight>
                <a:srgbClr val="FFFFFF"/>
              </a:highlight>
              <a:latin typeface="Assistant"/>
              <a:ea typeface="Assistant"/>
              <a:cs typeface="Assistant"/>
              <a:sym typeface="Assistant"/>
            </a:endParaRPr>
          </a:p>
        </p:txBody>
      </p:sp>
      <p:pic>
        <p:nvPicPr>
          <p:cNvPr id="6" name="Google Shape;441;p49" title="Points scored">
            <a:extLst>
              <a:ext uri="{FF2B5EF4-FFF2-40B4-BE49-F238E27FC236}">
                <a16:creationId xmlns:a16="http://schemas.microsoft.com/office/drawing/2014/main" id="{549C5C87-F5C9-462E-8643-F7B4FA615F3E}"/>
              </a:ext>
            </a:extLst>
          </p:cNvPr>
          <p:cNvPicPr preferRelativeResize="0"/>
          <p:nvPr/>
        </p:nvPicPr>
        <p:blipFill>
          <a:blip r:embed="rId2">
            <a:alphaModFix/>
          </a:blip>
          <a:stretch>
            <a:fillRect/>
          </a:stretch>
        </p:blipFill>
        <p:spPr>
          <a:xfrm>
            <a:off x="4735350" y="1436400"/>
            <a:ext cx="4103850" cy="2537549"/>
          </a:xfrm>
          <a:prstGeom prst="rect">
            <a:avLst/>
          </a:prstGeom>
          <a:noFill/>
          <a:ln>
            <a:noFill/>
          </a:ln>
        </p:spPr>
      </p:pic>
    </p:spTree>
    <p:extLst>
      <p:ext uri="{BB962C8B-B14F-4D97-AF65-F5344CB8AC3E}">
        <p14:creationId xmlns:p14="http://schemas.microsoft.com/office/powerpoint/2010/main" val="364238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AAF72C2-1F15-40AD-85EC-21810E4597C0}"/>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DCF76042-8DF7-481A-A1B7-64F35663E7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7</a:t>
            </a:fld>
            <a:endParaRPr lang="es-AR"/>
          </a:p>
        </p:txBody>
      </p:sp>
      <p:sp>
        <p:nvSpPr>
          <p:cNvPr id="4" name="Título 3">
            <a:extLst>
              <a:ext uri="{FF2B5EF4-FFF2-40B4-BE49-F238E27FC236}">
                <a16:creationId xmlns:a16="http://schemas.microsoft.com/office/drawing/2014/main" id="{6C9E282C-81D1-4C85-9614-EC66D4D7002A}"/>
              </a:ext>
            </a:extLst>
          </p:cNvPr>
          <p:cNvSpPr>
            <a:spLocks noGrp="1"/>
          </p:cNvSpPr>
          <p:nvPr>
            <p:ph type="title"/>
          </p:nvPr>
        </p:nvSpPr>
        <p:spPr/>
        <p:txBody>
          <a:bodyPr/>
          <a:lstStyle/>
          <a:p>
            <a:endParaRPr lang="es-AR"/>
          </a:p>
        </p:txBody>
      </p:sp>
      <p:pic>
        <p:nvPicPr>
          <p:cNvPr id="5" name="Google Shape;450;p50" title="Points scored">
            <a:extLst>
              <a:ext uri="{FF2B5EF4-FFF2-40B4-BE49-F238E27FC236}">
                <a16:creationId xmlns:a16="http://schemas.microsoft.com/office/drawing/2014/main" id="{5A1E0186-24D1-46AC-8661-12A85A502571}"/>
              </a:ext>
            </a:extLst>
          </p:cNvPr>
          <p:cNvPicPr preferRelativeResize="0"/>
          <p:nvPr/>
        </p:nvPicPr>
        <p:blipFill>
          <a:blip r:embed="rId2">
            <a:alphaModFix/>
          </a:blip>
          <a:stretch>
            <a:fillRect/>
          </a:stretch>
        </p:blipFill>
        <p:spPr>
          <a:xfrm>
            <a:off x="150475" y="1038125"/>
            <a:ext cx="5649372" cy="3493201"/>
          </a:xfrm>
          <a:prstGeom prst="rect">
            <a:avLst/>
          </a:prstGeom>
          <a:noFill/>
          <a:ln>
            <a:noFill/>
          </a:ln>
        </p:spPr>
      </p:pic>
      <p:sp>
        <p:nvSpPr>
          <p:cNvPr id="6" name="Google Shape;451;p50">
            <a:extLst>
              <a:ext uri="{FF2B5EF4-FFF2-40B4-BE49-F238E27FC236}">
                <a16:creationId xmlns:a16="http://schemas.microsoft.com/office/drawing/2014/main" id="{A4A5933B-E12E-4378-884A-32901AB9D701}"/>
              </a:ext>
            </a:extLst>
          </p:cNvPr>
          <p:cNvSpPr/>
          <p:nvPr/>
        </p:nvSpPr>
        <p:spPr>
          <a:xfrm>
            <a:off x="6267400" y="1903100"/>
            <a:ext cx="420600" cy="334200"/>
          </a:xfrm>
          <a:prstGeom prst="rect">
            <a:avLst/>
          </a:prstGeom>
          <a:solidFill>
            <a:srgbClr val="0012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2;p50">
            <a:extLst>
              <a:ext uri="{FF2B5EF4-FFF2-40B4-BE49-F238E27FC236}">
                <a16:creationId xmlns:a16="http://schemas.microsoft.com/office/drawing/2014/main" id="{52B9ABC6-435D-473E-BD2E-2BFA9CA59203}"/>
              </a:ext>
            </a:extLst>
          </p:cNvPr>
          <p:cNvSpPr/>
          <p:nvPr/>
        </p:nvSpPr>
        <p:spPr>
          <a:xfrm>
            <a:off x="6803487" y="1903100"/>
            <a:ext cx="425100" cy="334200"/>
          </a:xfrm>
          <a:prstGeom prst="rect">
            <a:avLst/>
          </a:prstGeom>
          <a:solidFill>
            <a:srgbClr val="005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3;p50">
            <a:extLst>
              <a:ext uri="{FF2B5EF4-FFF2-40B4-BE49-F238E27FC236}">
                <a16:creationId xmlns:a16="http://schemas.microsoft.com/office/drawing/2014/main" id="{31170970-9D61-48D7-9F54-CB274ADA3705}"/>
              </a:ext>
            </a:extLst>
          </p:cNvPr>
          <p:cNvSpPr/>
          <p:nvPr/>
        </p:nvSpPr>
        <p:spPr>
          <a:xfrm>
            <a:off x="7339574" y="1903100"/>
            <a:ext cx="425100" cy="334200"/>
          </a:xfrm>
          <a:prstGeom prst="rect">
            <a:avLst/>
          </a:prstGeom>
          <a:solidFill>
            <a:srgbClr val="0A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4;p50">
            <a:extLst>
              <a:ext uri="{FF2B5EF4-FFF2-40B4-BE49-F238E27FC236}">
                <a16:creationId xmlns:a16="http://schemas.microsoft.com/office/drawing/2014/main" id="{99D27DA6-CDAC-4A1D-9FE3-B12E2FE49170}"/>
              </a:ext>
            </a:extLst>
          </p:cNvPr>
          <p:cNvSpPr/>
          <p:nvPr/>
        </p:nvSpPr>
        <p:spPr>
          <a:xfrm>
            <a:off x="7875662" y="1903100"/>
            <a:ext cx="425100" cy="334200"/>
          </a:xfrm>
          <a:prstGeom prst="rect">
            <a:avLst/>
          </a:prstGeom>
          <a:solidFill>
            <a:srgbClr val="94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5;p50">
            <a:extLst>
              <a:ext uri="{FF2B5EF4-FFF2-40B4-BE49-F238E27FC236}">
                <a16:creationId xmlns:a16="http://schemas.microsoft.com/office/drawing/2014/main" id="{45B69BD0-61AD-41C8-A142-529CEADCD441}"/>
              </a:ext>
            </a:extLst>
          </p:cNvPr>
          <p:cNvSpPr/>
          <p:nvPr/>
        </p:nvSpPr>
        <p:spPr>
          <a:xfrm>
            <a:off x="8411749" y="1903100"/>
            <a:ext cx="425100" cy="334200"/>
          </a:xfrm>
          <a:prstGeom prst="rect">
            <a:avLst/>
          </a:prstGeom>
          <a:solidFill>
            <a:srgbClr val="E9D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6;p50">
            <a:extLst>
              <a:ext uri="{FF2B5EF4-FFF2-40B4-BE49-F238E27FC236}">
                <a16:creationId xmlns:a16="http://schemas.microsoft.com/office/drawing/2014/main" id="{CF04FEF6-1F57-4F0D-BB69-FC9D1141A442}"/>
              </a:ext>
            </a:extLst>
          </p:cNvPr>
          <p:cNvSpPr/>
          <p:nvPr/>
        </p:nvSpPr>
        <p:spPr>
          <a:xfrm>
            <a:off x="6267400" y="2696200"/>
            <a:ext cx="425100" cy="334200"/>
          </a:xfrm>
          <a:prstGeom prst="rect">
            <a:avLst/>
          </a:prstGeom>
          <a:solidFill>
            <a:srgbClr val="EE9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7;p50">
            <a:extLst>
              <a:ext uri="{FF2B5EF4-FFF2-40B4-BE49-F238E27FC236}">
                <a16:creationId xmlns:a16="http://schemas.microsoft.com/office/drawing/2014/main" id="{B29C2515-58D5-4EE8-B99B-F2CCE1CCDC39}"/>
              </a:ext>
            </a:extLst>
          </p:cNvPr>
          <p:cNvSpPr/>
          <p:nvPr/>
        </p:nvSpPr>
        <p:spPr>
          <a:xfrm>
            <a:off x="6803487" y="2696200"/>
            <a:ext cx="425100" cy="334200"/>
          </a:xfrm>
          <a:prstGeom prst="rect">
            <a:avLst/>
          </a:prstGeom>
          <a:solidFill>
            <a:srgbClr val="CA67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58;p50">
            <a:extLst>
              <a:ext uri="{FF2B5EF4-FFF2-40B4-BE49-F238E27FC236}">
                <a16:creationId xmlns:a16="http://schemas.microsoft.com/office/drawing/2014/main" id="{99F0C780-0437-4541-92DB-A4607DD83900}"/>
              </a:ext>
            </a:extLst>
          </p:cNvPr>
          <p:cNvSpPr/>
          <p:nvPr/>
        </p:nvSpPr>
        <p:spPr>
          <a:xfrm>
            <a:off x="7339574" y="2696200"/>
            <a:ext cx="425100" cy="334200"/>
          </a:xfrm>
          <a:prstGeom prst="rect">
            <a:avLst/>
          </a:prstGeom>
          <a:solidFill>
            <a:srgbClr val="BB3E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59;p50">
            <a:extLst>
              <a:ext uri="{FF2B5EF4-FFF2-40B4-BE49-F238E27FC236}">
                <a16:creationId xmlns:a16="http://schemas.microsoft.com/office/drawing/2014/main" id="{6C62761E-A66B-41C9-9F53-7885BAB12C79}"/>
              </a:ext>
            </a:extLst>
          </p:cNvPr>
          <p:cNvSpPr/>
          <p:nvPr/>
        </p:nvSpPr>
        <p:spPr>
          <a:xfrm>
            <a:off x="7875662" y="2696200"/>
            <a:ext cx="425100" cy="334200"/>
          </a:xfrm>
          <a:prstGeom prst="rect">
            <a:avLst/>
          </a:prstGeom>
          <a:solidFill>
            <a:srgbClr val="AE2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60;p50">
            <a:extLst>
              <a:ext uri="{FF2B5EF4-FFF2-40B4-BE49-F238E27FC236}">
                <a16:creationId xmlns:a16="http://schemas.microsoft.com/office/drawing/2014/main" id="{76C462C7-4905-46B1-9B05-0F27A46E326D}"/>
              </a:ext>
            </a:extLst>
          </p:cNvPr>
          <p:cNvSpPr/>
          <p:nvPr/>
        </p:nvSpPr>
        <p:spPr>
          <a:xfrm>
            <a:off x="8411749" y="2696200"/>
            <a:ext cx="425100" cy="334200"/>
          </a:xfrm>
          <a:prstGeom prst="rect">
            <a:avLst/>
          </a:prstGeom>
          <a:solidFill>
            <a:srgbClr val="9B22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61;p50">
            <a:extLst>
              <a:ext uri="{FF2B5EF4-FFF2-40B4-BE49-F238E27FC236}">
                <a16:creationId xmlns:a16="http://schemas.microsoft.com/office/drawing/2014/main" id="{D1FC2EBA-72CB-4B79-ACF1-27D1CE697F60}"/>
              </a:ext>
            </a:extLst>
          </p:cNvPr>
          <p:cNvSpPr/>
          <p:nvPr/>
        </p:nvSpPr>
        <p:spPr>
          <a:xfrm>
            <a:off x="6267400" y="3489300"/>
            <a:ext cx="25692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Si hay 5 o más posibilidades dentro de un gráfico, usar esta paleta y no mezclar con la paleta primaria de ADIMRA (azules y grises).</a:t>
            </a:r>
            <a:endParaRPr sz="1200" b="1">
              <a:solidFill>
                <a:schemeClr val="lt1"/>
              </a:solidFill>
              <a:latin typeface="Assistant"/>
              <a:ea typeface="Assistant"/>
              <a:cs typeface="Assistant"/>
              <a:sym typeface="Assistant"/>
            </a:endParaRPr>
          </a:p>
        </p:txBody>
      </p:sp>
      <p:sp>
        <p:nvSpPr>
          <p:cNvPr id="17" name="Google Shape;462;p50">
            <a:extLst>
              <a:ext uri="{FF2B5EF4-FFF2-40B4-BE49-F238E27FC236}">
                <a16:creationId xmlns:a16="http://schemas.microsoft.com/office/drawing/2014/main" id="{2E6B67C5-2014-46C8-AD51-6F39B8ED23D6}"/>
              </a:ext>
            </a:extLst>
          </p:cNvPr>
          <p:cNvSpPr/>
          <p:nvPr/>
        </p:nvSpPr>
        <p:spPr>
          <a:xfrm>
            <a:off x="6267400"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#001219ff</a:t>
            </a:r>
            <a:endParaRPr sz="800" b="1">
              <a:latin typeface="Assistant"/>
              <a:ea typeface="Assistant"/>
              <a:cs typeface="Assistant"/>
              <a:sym typeface="Assistant"/>
            </a:endParaRPr>
          </a:p>
        </p:txBody>
      </p:sp>
      <p:sp>
        <p:nvSpPr>
          <p:cNvPr id="18" name="Google Shape;463;p50">
            <a:extLst>
              <a:ext uri="{FF2B5EF4-FFF2-40B4-BE49-F238E27FC236}">
                <a16:creationId xmlns:a16="http://schemas.microsoft.com/office/drawing/2014/main" id="{7BB5C2CF-8CF7-43D9-918D-2D466FA0A91D}"/>
              </a:ext>
            </a:extLst>
          </p:cNvPr>
          <p:cNvSpPr/>
          <p:nvPr/>
        </p:nvSpPr>
        <p:spPr>
          <a:xfrm>
            <a:off x="6803475" y="1651700"/>
            <a:ext cx="4374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#005f73ff</a:t>
            </a:r>
            <a:endParaRPr sz="800" b="1">
              <a:latin typeface="Assistant"/>
              <a:ea typeface="Assistant"/>
              <a:cs typeface="Assistant"/>
              <a:sym typeface="Assistant"/>
            </a:endParaRPr>
          </a:p>
        </p:txBody>
      </p:sp>
      <p:sp>
        <p:nvSpPr>
          <p:cNvPr id="19" name="Google Shape;464;p50">
            <a:extLst>
              <a:ext uri="{FF2B5EF4-FFF2-40B4-BE49-F238E27FC236}">
                <a16:creationId xmlns:a16="http://schemas.microsoft.com/office/drawing/2014/main" id="{FCB8CB83-53DF-4BC6-8606-076D73599FDB}"/>
              </a:ext>
            </a:extLst>
          </p:cNvPr>
          <p:cNvSpPr/>
          <p:nvPr/>
        </p:nvSpPr>
        <p:spPr>
          <a:xfrm>
            <a:off x="73397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#0a9396ff</a:t>
            </a:r>
            <a:endParaRPr sz="800" b="1">
              <a:latin typeface="Assistant"/>
              <a:ea typeface="Assistant"/>
              <a:cs typeface="Assistant"/>
              <a:sym typeface="Assistant"/>
            </a:endParaRPr>
          </a:p>
        </p:txBody>
      </p:sp>
      <p:sp>
        <p:nvSpPr>
          <p:cNvPr id="20" name="Google Shape;465;p50">
            <a:extLst>
              <a:ext uri="{FF2B5EF4-FFF2-40B4-BE49-F238E27FC236}">
                <a16:creationId xmlns:a16="http://schemas.microsoft.com/office/drawing/2014/main" id="{AA2292AF-C701-4860-A995-5F7BD48F3A51}"/>
              </a:ext>
            </a:extLst>
          </p:cNvPr>
          <p:cNvSpPr/>
          <p:nvPr/>
        </p:nvSpPr>
        <p:spPr>
          <a:xfrm>
            <a:off x="7875925"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#94d2bdff</a:t>
            </a:r>
            <a:endParaRPr sz="800" b="1">
              <a:latin typeface="Assistant"/>
              <a:ea typeface="Assistant"/>
              <a:cs typeface="Assistant"/>
              <a:sym typeface="Assistant"/>
            </a:endParaRPr>
          </a:p>
        </p:txBody>
      </p:sp>
      <p:sp>
        <p:nvSpPr>
          <p:cNvPr id="21" name="Google Shape;466;p50">
            <a:extLst>
              <a:ext uri="{FF2B5EF4-FFF2-40B4-BE49-F238E27FC236}">
                <a16:creationId xmlns:a16="http://schemas.microsoft.com/office/drawing/2014/main" id="{9F717E8C-B4FD-4C72-B1F4-590693D180A0}"/>
              </a:ext>
            </a:extLst>
          </p:cNvPr>
          <p:cNvSpPr/>
          <p:nvPr/>
        </p:nvSpPr>
        <p:spPr>
          <a:xfrm>
            <a:off x="8419200" y="1651700"/>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#e9d8a6ff</a:t>
            </a:r>
            <a:endParaRPr sz="800" b="1">
              <a:latin typeface="Assistant"/>
              <a:ea typeface="Assistant"/>
              <a:cs typeface="Assistant"/>
              <a:sym typeface="Assistant"/>
            </a:endParaRPr>
          </a:p>
        </p:txBody>
      </p:sp>
      <p:sp>
        <p:nvSpPr>
          <p:cNvPr id="22" name="Google Shape;467;p50">
            <a:extLst>
              <a:ext uri="{FF2B5EF4-FFF2-40B4-BE49-F238E27FC236}">
                <a16:creationId xmlns:a16="http://schemas.microsoft.com/office/drawing/2014/main" id="{6E17F935-3C72-4C65-8972-F31B131281E8}"/>
              </a:ext>
            </a:extLst>
          </p:cNvPr>
          <p:cNvSpPr/>
          <p:nvPr/>
        </p:nvSpPr>
        <p:spPr>
          <a:xfrm>
            <a:off x="62674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#ee9b00ff</a:t>
            </a:r>
            <a:endParaRPr sz="800" b="1">
              <a:latin typeface="Assistant"/>
              <a:ea typeface="Assistant"/>
              <a:cs typeface="Assistant"/>
              <a:sym typeface="Assistant"/>
            </a:endParaRPr>
          </a:p>
        </p:txBody>
      </p:sp>
      <p:sp>
        <p:nvSpPr>
          <p:cNvPr id="23" name="Google Shape;468;p50">
            <a:extLst>
              <a:ext uri="{FF2B5EF4-FFF2-40B4-BE49-F238E27FC236}">
                <a16:creationId xmlns:a16="http://schemas.microsoft.com/office/drawing/2014/main" id="{0C6DCADB-1EDE-45DE-95A3-25426F7568AE}"/>
              </a:ext>
            </a:extLst>
          </p:cNvPr>
          <p:cNvSpPr/>
          <p:nvPr/>
        </p:nvSpPr>
        <p:spPr>
          <a:xfrm>
            <a:off x="68036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#ca6702ff</a:t>
            </a:r>
            <a:endParaRPr sz="800" b="1">
              <a:latin typeface="Assistant"/>
              <a:ea typeface="Assistant"/>
              <a:cs typeface="Assistant"/>
              <a:sym typeface="Assistant"/>
            </a:endParaRPr>
          </a:p>
        </p:txBody>
      </p:sp>
      <p:sp>
        <p:nvSpPr>
          <p:cNvPr id="24" name="Google Shape;469;p50">
            <a:extLst>
              <a:ext uri="{FF2B5EF4-FFF2-40B4-BE49-F238E27FC236}">
                <a16:creationId xmlns:a16="http://schemas.microsoft.com/office/drawing/2014/main" id="{231380C8-8A36-4C80-A7C3-CFA43BBACC6E}"/>
              </a:ext>
            </a:extLst>
          </p:cNvPr>
          <p:cNvSpPr/>
          <p:nvPr/>
        </p:nvSpPr>
        <p:spPr>
          <a:xfrm>
            <a:off x="733280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#bb3e03ff</a:t>
            </a:r>
            <a:endParaRPr sz="800" b="1">
              <a:latin typeface="Assistant"/>
              <a:ea typeface="Assistant"/>
              <a:cs typeface="Assistant"/>
              <a:sym typeface="Assistant"/>
            </a:endParaRPr>
          </a:p>
        </p:txBody>
      </p:sp>
      <p:sp>
        <p:nvSpPr>
          <p:cNvPr id="25" name="Google Shape;470;p50">
            <a:extLst>
              <a:ext uri="{FF2B5EF4-FFF2-40B4-BE49-F238E27FC236}">
                <a16:creationId xmlns:a16="http://schemas.microsoft.com/office/drawing/2014/main" id="{FB7288E9-0513-41D5-AE74-3DFB811CAE93}"/>
              </a:ext>
            </a:extLst>
          </p:cNvPr>
          <p:cNvSpPr/>
          <p:nvPr/>
        </p:nvSpPr>
        <p:spPr>
          <a:xfrm>
            <a:off x="7869025"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#ae2012ff</a:t>
            </a:r>
            <a:endParaRPr sz="800" b="1">
              <a:latin typeface="Assistant"/>
              <a:ea typeface="Assistant"/>
              <a:cs typeface="Assistant"/>
              <a:sym typeface="Assistant"/>
            </a:endParaRPr>
          </a:p>
        </p:txBody>
      </p:sp>
      <p:sp>
        <p:nvSpPr>
          <p:cNvPr id="26" name="Google Shape;471;p50">
            <a:extLst>
              <a:ext uri="{FF2B5EF4-FFF2-40B4-BE49-F238E27FC236}">
                <a16:creationId xmlns:a16="http://schemas.microsoft.com/office/drawing/2014/main" id="{F4BA3BEC-E6EB-4E32-8551-6801D68DD407}"/>
              </a:ext>
            </a:extLst>
          </p:cNvPr>
          <p:cNvSpPr/>
          <p:nvPr/>
        </p:nvSpPr>
        <p:spPr>
          <a:xfrm>
            <a:off x="8405250" y="2427825"/>
            <a:ext cx="456900" cy="25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b="1">
                <a:latin typeface="Assistant"/>
                <a:ea typeface="Assistant"/>
                <a:cs typeface="Assistant"/>
                <a:sym typeface="Assistant"/>
              </a:rPr>
              <a:t>#9b2226ff</a:t>
            </a:r>
            <a:endParaRPr sz="800" b="1">
              <a:latin typeface="Assistant"/>
              <a:ea typeface="Assistant"/>
              <a:cs typeface="Assistant"/>
              <a:sym typeface="Assistant"/>
            </a:endParaRPr>
          </a:p>
        </p:txBody>
      </p:sp>
    </p:spTree>
    <p:extLst>
      <p:ext uri="{BB962C8B-B14F-4D97-AF65-F5344CB8AC3E}">
        <p14:creationId xmlns:p14="http://schemas.microsoft.com/office/powerpoint/2010/main" val="1645785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75228D2B-A3C5-490B-A33B-A8A493CA0B0C}"/>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A423171C-7727-4C2A-9AFC-FCB4FE9D0E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8</a:t>
            </a:fld>
            <a:endParaRPr lang="es-AR"/>
          </a:p>
        </p:txBody>
      </p:sp>
      <p:sp>
        <p:nvSpPr>
          <p:cNvPr id="4" name="Título 3">
            <a:extLst>
              <a:ext uri="{FF2B5EF4-FFF2-40B4-BE49-F238E27FC236}">
                <a16:creationId xmlns:a16="http://schemas.microsoft.com/office/drawing/2014/main" id="{FF904610-D0BD-473F-9C50-FE7B28F702A7}"/>
              </a:ext>
            </a:extLst>
          </p:cNvPr>
          <p:cNvSpPr>
            <a:spLocks noGrp="1"/>
          </p:cNvSpPr>
          <p:nvPr>
            <p:ph type="title"/>
          </p:nvPr>
        </p:nvSpPr>
        <p:spPr/>
        <p:txBody>
          <a:bodyPr/>
          <a:lstStyle/>
          <a:p>
            <a:endParaRPr lang="es-AR"/>
          </a:p>
        </p:txBody>
      </p:sp>
      <p:pic>
        <p:nvPicPr>
          <p:cNvPr id="5" name="Google Shape;478;p51">
            <a:extLst>
              <a:ext uri="{FF2B5EF4-FFF2-40B4-BE49-F238E27FC236}">
                <a16:creationId xmlns:a16="http://schemas.microsoft.com/office/drawing/2014/main" id="{560D4C81-DB92-49EA-91A5-F56A8C7F9C81}"/>
              </a:ext>
            </a:extLst>
          </p:cNvPr>
          <p:cNvPicPr preferRelativeResize="0"/>
          <p:nvPr/>
        </p:nvPicPr>
        <p:blipFill rotWithShape="1">
          <a:blip r:embed="rId2">
            <a:alphaModFix/>
          </a:blip>
          <a:srcRect t="8237" b="39660"/>
          <a:stretch/>
        </p:blipFill>
        <p:spPr>
          <a:xfrm>
            <a:off x="307425" y="1199275"/>
            <a:ext cx="8529276" cy="3332049"/>
          </a:xfrm>
          <a:prstGeom prst="rect">
            <a:avLst/>
          </a:prstGeom>
          <a:noFill/>
          <a:ln>
            <a:noFill/>
          </a:ln>
        </p:spPr>
      </p:pic>
    </p:spTree>
    <p:extLst>
      <p:ext uri="{BB962C8B-B14F-4D97-AF65-F5344CB8AC3E}">
        <p14:creationId xmlns:p14="http://schemas.microsoft.com/office/powerpoint/2010/main" val="207835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A67FA9E6-6086-4EF3-B35C-A820825272D5}"/>
              </a:ext>
            </a:extLst>
          </p:cNvPr>
          <p:cNvSpPr>
            <a:spLocks noGrp="1"/>
          </p:cNvSpPr>
          <p:nvPr>
            <p:ph type="subTitle" idx="1"/>
          </p:nvPr>
        </p:nvSpPr>
        <p:spPr/>
        <p:txBody>
          <a:bodyPr/>
          <a:lstStyle/>
          <a:p>
            <a:endParaRPr lang="es-AR"/>
          </a:p>
        </p:txBody>
      </p:sp>
      <p:sp>
        <p:nvSpPr>
          <p:cNvPr id="3" name="Marcador de número de diapositiva 2">
            <a:extLst>
              <a:ext uri="{FF2B5EF4-FFF2-40B4-BE49-F238E27FC236}">
                <a16:creationId xmlns:a16="http://schemas.microsoft.com/office/drawing/2014/main" id="{89F8ABE6-02B1-48BE-93F2-2B6BEEC122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AR" smtClean="0"/>
              <a:t>9</a:t>
            </a:fld>
            <a:endParaRPr lang="es-AR"/>
          </a:p>
        </p:txBody>
      </p:sp>
      <p:sp>
        <p:nvSpPr>
          <p:cNvPr id="4" name="Título 3">
            <a:extLst>
              <a:ext uri="{FF2B5EF4-FFF2-40B4-BE49-F238E27FC236}">
                <a16:creationId xmlns:a16="http://schemas.microsoft.com/office/drawing/2014/main" id="{8208CBEB-7EDB-421C-8A31-AE2F1FA3AC7A}"/>
              </a:ext>
            </a:extLst>
          </p:cNvPr>
          <p:cNvSpPr>
            <a:spLocks noGrp="1"/>
          </p:cNvSpPr>
          <p:nvPr>
            <p:ph type="title"/>
          </p:nvPr>
        </p:nvSpPr>
        <p:spPr/>
        <p:txBody>
          <a:bodyPr/>
          <a:lstStyle/>
          <a:p>
            <a:endParaRPr lang="es-AR"/>
          </a:p>
        </p:txBody>
      </p:sp>
      <p:graphicFrame>
        <p:nvGraphicFramePr>
          <p:cNvPr id="5" name="Google Shape;489;p52">
            <a:extLst>
              <a:ext uri="{FF2B5EF4-FFF2-40B4-BE49-F238E27FC236}">
                <a16:creationId xmlns:a16="http://schemas.microsoft.com/office/drawing/2014/main" id="{A33BEA64-CDE8-413D-8FCD-1A90036AA703}"/>
              </a:ext>
            </a:extLst>
          </p:cNvPr>
          <p:cNvGraphicFramePr/>
          <p:nvPr/>
        </p:nvGraphicFramePr>
        <p:xfrm>
          <a:off x="3688200" y="1199275"/>
          <a:ext cx="5148500" cy="3332055"/>
        </p:xfrm>
        <a:graphic>
          <a:graphicData uri="http://schemas.openxmlformats.org/drawingml/2006/table">
            <a:tbl>
              <a:tblPr>
                <a:noFill/>
                <a:tableStyleId>{B0231E00-E969-4B0F-B258-357D49B6DC86}</a:tableStyleId>
              </a:tblPr>
              <a:tblGrid>
                <a:gridCol w="1596925">
                  <a:extLst>
                    <a:ext uri="{9D8B030D-6E8A-4147-A177-3AD203B41FA5}">
                      <a16:colId xmlns:a16="http://schemas.microsoft.com/office/drawing/2014/main" val="20000"/>
                    </a:ext>
                  </a:extLst>
                </a:gridCol>
                <a:gridCol w="3551575">
                  <a:extLst>
                    <a:ext uri="{9D8B030D-6E8A-4147-A177-3AD203B41FA5}">
                      <a16:colId xmlns:a16="http://schemas.microsoft.com/office/drawing/2014/main" val="20001"/>
                    </a:ext>
                  </a:extLst>
                </a:gridCol>
              </a:tblGrid>
              <a:tr h="228375">
                <a:tc>
                  <a:txBody>
                    <a:bodyPr/>
                    <a:lstStyle/>
                    <a:p>
                      <a:pPr marL="0" lvl="0" indent="0" algn="l" rtl="0">
                        <a:spcBef>
                          <a:spcPts val="0"/>
                        </a:spcBef>
                        <a:spcAft>
                          <a:spcPts val="0"/>
                        </a:spcAft>
                        <a:buNone/>
                      </a:pP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tc>
                  <a:txBody>
                    <a:bodyPr/>
                    <a:lstStyle/>
                    <a:p>
                      <a:pPr marL="0" lvl="0" indent="0" algn="l" rtl="0">
                        <a:spcBef>
                          <a:spcPts val="0"/>
                        </a:spcBef>
                        <a:spcAft>
                          <a:spcPts val="0"/>
                        </a:spcAft>
                        <a:buNone/>
                      </a:pPr>
                      <a:r>
                        <a:rPr lang="en" sz="1200" b="1">
                          <a:solidFill>
                            <a:schemeClr val="lt1"/>
                          </a:solidFill>
                          <a:latin typeface="Assistant"/>
                          <a:ea typeface="Assistant"/>
                          <a:cs typeface="Assistant"/>
                          <a:sym typeface="Assistant"/>
                        </a:rPr>
                        <a:t>Título</a:t>
                      </a:r>
                      <a:r>
                        <a:rPr lang="en" sz="1200">
                          <a:solidFill>
                            <a:schemeClr val="lt1"/>
                          </a:solidFill>
                          <a:latin typeface="Assistant"/>
                          <a:ea typeface="Assistant"/>
                          <a:cs typeface="Assistant"/>
                          <a:sym typeface="Assistant"/>
                        </a:rPr>
                        <a:t> Assistant 12 pt</a:t>
                      </a:r>
                      <a:endParaRPr sz="1200">
                        <a:solidFill>
                          <a:schemeClr val="lt1"/>
                        </a:solidFill>
                        <a:latin typeface="Assistant"/>
                        <a:ea typeface="Assistant"/>
                        <a:cs typeface="Assistant"/>
                        <a:sym typeface="Assistant"/>
                      </a:endParaRPr>
                    </a:p>
                  </a:txBody>
                  <a:tcPr marL="45700" marR="45700" marT="45700" marB="45700">
                    <a:lnL w="9525" cap="flat" cmpd="sng">
                      <a:solidFill>
                        <a:srgbClr val="00ADFA"/>
                      </a:solidFill>
                      <a:prstDash val="solid"/>
                      <a:round/>
                      <a:headEnd type="none" w="sm" len="sm"/>
                      <a:tailEnd type="none" w="sm" len="sm"/>
                    </a:lnL>
                    <a:lnR w="9525" cap="flat" cmpd="sng">
                      <a:solidFill>
                        <a:srgbClr val="00ADFA"/>
                      </a:solidFill>
                      <a:prstDash val="solid"/>
                      <a:round/>
                      <a:headEnd type="none" w="sm" len="sm"/>
                      <a:tailEnd type="none" w="sm" len="sm"/>
                    </a:lnR>
                    <a:lnT w="9525" cap="flat" cmpd="sng">
                      <a:solidFill>
                        <a:srgbClr val="00ADFA"/>
                      </a:solidFill>
                      <a:prstDash val="solid"/>
                      <a:round/>
                      <a:headEnd type="none" w="sm" len="sm"/>
                      <a:tailEnd type="none" w="sm" len="sm"/>
                    </a:lnT>
                    <a:lnB w="9525" cap="flat" cmpd="sng">
                      <a:solidFill>
                        <a:srgbClr val="E1E9F3"/>
                      </a:solidFill>
                      <a:prstDash val="solid"/>
                      <a:round/>
                      <a:headEnd type="none" w="sm" len="sm"/>
                      <a:tailEnd type="none" w="sm" len="sm"/>
                    </a:lnB>
                    <a:solidFill>
                      <a:srgbClr val="01B3FF"/>
                    </a:solidFill>
                  </a:tcPr>
                </a:tc>
                <a:extLst>
                  <a:ext uri="{0D108BD9-81ED-4DB2-BD59-A6C34878D82A}">
                    <a16:rowId xmlns:a16="http://schemas.microsoft.com/office/drawing/2014/main" val="10000"/>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latin typeface="Assistant"/>
                          <a:ea typeface="Assistant"/>
                          <a:cs typeface="Assistant"/>
                          <a:sym typeface="Assistant"/>
                        </a:rPr>
                        <a:t> Lorem ipsum dolor sit amet, consectetur adipiscing elit, sed do eiusmod tempor incididunt ut labore et dolore magna aliqua.</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1"/>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2"/>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3"/>
                  </a:ext>
                </a:extLst>
              </a:tr>
              <a:tr h="598050">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solidFill>
                          <a:schemeClr val="dk1"/>
                        </a:solidFill>
                        <a:latin typeface="Assistant"/>
                        <a:ea typeface="Assistant"/>
                        <a:cs typeface="Assistant"/>
                        <a:sym typeface="Assistant"/>
                      </a:endParaRPr>
                    </a:p>
                    <a:p>
                      <a:pPr marL="0" lvl="0" indent="0" algn="l" rtl="0">
                        <a:spcBef>
                          <a:spcPts val="0"/>
                        </a:spcBef>
                        <a:spcAft>
                          <a:spcPts val="0"/>
                        </a:spcAft>
                        <a:buNone/>
                      </a:pPr>
                      <a:endParaRPr sz="1000" b="1">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a:solidFill>
                            <a:srgbClr val="01B3FF"/>
                          </a:solidFill>
                          <a:latin typeface="Assistant"/>
                          <a:ea typeface="Assistant"/>
                          <a:cs typeface="Assistant"/>
                          <a:sym typeface="Assistant"/>
                        </a:rPr>
                        <a:t>Textos Assistant 10 pt</a:t>
                      </a:r>
                      <a:r>
                        <a:rPr lang="en" sz="100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000">
                        <a:solidFill>
                          <a:schemeClr val="dk1"/>
                        </a:solidFill>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4"/>
                  </a:ext>
                </a:extLst>
              </a:tr>
              <a:tr h="665575">
                <a:tc>
                  <a:txBody>
                    <a:bodyPr/>
                    <a:lstStyle/>
                    <a:p>
                      <a:pPr marL="0" lvl="0" indent="0" algn="l" rtl="0">
                        <a:spcBef>
                          <a:spcPts val="0"/>
                        </a:spcBef>
                        <a:spcAft>
                          <a:spcPts val="0"/>
                        </a:spcAft>
                        <a:buNone/>
                      </a:pPr>
                      <a:r>
                        <a:rPr lang="en" sz="1000" b="1">
                          <a:solidFill>
                            <a:schemeClr val="dk1"/>
                          </a:solidFill>
                          <a:latin typeface="Assistant"/>
                          <a:ea typeface="Assistant"/>
                          <a:cs typeface="Assistant"/>
                          <a:sym typeface="Assistant"/>
                        </a:rPr>
                        <a:t>Título</a:t>
                      </a:r>
                      <a:r>
                        <a:rPr lang="en" sz="1000">
                          <a:solidFill>
                            <a:schemeClr val="dk1"/>
                          </a:solidFill>
                          <a:latin typeface="Assistant"/>
                          <a:ea typeface="Assistant"/>
                          <a:cs typeface="Assistant"/>
                          <a:sym typeface="Assistant"/>
                        </a:rPr>
                        <a:t> Assistant 10 pt</a:t>
                      </a:r>
                      <a:endParaRPr sz="100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tc>
                  <a:txBody>
                    <a:bodyPr/>
                    <a:lstStyle/>
                    <a:p>
                      <a:pPr marL="0" lvl="0" indent="0" algn="l" rtl="0">
                        <a:spcBef>
                          <a:spcPts val="0"/>
                        </a:spcBef>
                        <a:spcAft>
                          <a:spcPts val="0"/>
                        </a:spcAft>
                        <a:buNone/>
                      </a:pPr>
                      <a:r>
                        <a:rPr lang="en" sz="1000" dirty="0">
                          <a:solidFill>
                            <a:srgbClr val="01B3FF"/>
                          </a:solidFill>
                          <a:latin typeface="Assistant"/>
                          <a:ea typeface="Assistant"/>
                          <a:cs typeface="Assistant"/>
                          <a:sym typeface="Assistant"/>
                        </a:rPr>
                        <a:t>Textos Assistant 10 pt</a:t>
                      </a:r>
                      <a:r>
                        <a:rPr lang="en" sz="1000" dirty="0">
                          <a:solidFill>
                            <a:schemeClr val="dk1"/>
                          </a:solidFill>
                          <a:latin typeface="Assistant"/>
                          <a:ea typeface="Assistant"/>
                          <a:cs typeface="Assistant"/>
                          <a:sym typeface="Assistant"/>
                        </a:rPr>
                        <a:t> Lorem ipsum dolor sit amet, consectetur adipiscing elit, sed do eiusmod tempor incididunt ut labore et dolore magna aliqua.</a:t>
                      </a:r>
                      <a:endParaRPr sz="1200" dirty="0">
                        <a:latin typeface="Assistant"/>
                        <a:ea typeface="Assistant"/>
                        <a:cs typeface="Assistant"/>
                        <a:sym typeface="Assistant"/>
                      </a:endParaRPr>
                    </a:p>
                  </a:txBody>
                  <a:tcPr marL="45700" marR="45700" marT="45700" marB="45700">
                    <a:lnL w="9525" cap="flat" cmpd="sng">
                      <a:solidFill>
                        <a:srgbClr val="E1E9F3"/>
                      </a:solidFill>
                      <a:prstDash val="solid"/>
                      <a:round/>
                      <a:headEnd type="none" w="sm" len="sm"/>
                      <a:tailEnd type="none" w="sm" len="sm"/>
                    </a:lnL>
                    <a:lnR w="9525" cap="flat" cmpd="sng">
                      <a:solidFill>
                        <a:srgbClr val="E1E9F3"/>
                      </a:solidFill>
                      <a:prstDash val="solid"/>
                      <a:round/>
                      <a:headEnd type="none" w="sm" len="sm"/>
                      <a:tailEnd type="none" w="sm" len="sm"/>
                    </a:lnR>
                    <a:lnT w="9525" cap="flat" cmpd="sng">
                      <a:solidFill>
                        <a:srgbClr val="E1E9F3"/>
                      </a:solidFill>
                      <a:prstDash val="solid"/>
                      <a:round/>
                      <a:headEnd type="none" w="sm" len="sm"/>
                      <a:tailEnd type="none" w="sm" len="sm"/>
                    </a:lnT>
                    <a:lnB w="9525" cap="flat" cmpd="sng">
                      <a:solidFill>
                        <a:srgbClr val="E1E9F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6" name="Google Shape;488;p52">
            <a:extLst>
              <a:ext uri="{FF2B5EF4-FFF2-40B4-BE49-F238E27FC236}">
                <a16:creationId xmlns:a16="http://schemas.microsoft.com/office/drawing/2014/main" id="{F5F62647-1392-4C87-BF57-DAD4DAD11F89}"/>
              </a:ext>
            </a:extLst>
          </p:cNvPr>
          <p:cNvSpPr txBox="1"/>
          <p:nvPr/>
        </p:nvSpPr>
        <p:spPr>
          <a:xfrm>
            <a:off x="310500" y="1199275"/>
            <a:ext cx="3232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200" b="1" dirty="0">
                <a:solidFill>
                  <a:schemeClr val="dk1"/>
                </a:solidFill>
                <a:highlight>
                  <a:schemeClr val="lt1"/>
                </a:highlight>
                <a:latin typeface="Assistant"/>
                <a:ea typeface="Assistant"/>
                <a:cs typeface="Assistant"/>
                <a:sym typeface="Assistant"/>
              </a:rPr>
              <a:t>Lorem ipsum dolor sit amet, consectetur adipiscing elit, sed do eiusmod tempor incididunt ut labore et dolore magna aliqua. </a:t>
            </a:r>
            <a:br>
              <a:rPr lang="en" sz="1200" b="1" dirty="0">
                <a:solidFill>
                  <a:schemeClr val="dk1"/>
                </a:solidFill>
                <a:highlight>
                  <a:schemeClr val="lt1"/>
                </a:highlight>
                <a:latin typeface="Assistant"/>
                <a:ea typeface="Assistant"/>
                <a:cs typeface="Assistant"/>
                <a:sym typeface="Assistant"/>
              </a:rPr>
            </a:br>
            <a:endParaRPr sz="1200" b="1" dirty="0">
              <a:solidFill>
                <a:schemeClr val="dk1"/>
              </a:solidFill>
              <a:highlight>
                <a:srgbClr val="FFFFFF"/>
              </a:highlight>
              <a:latin typeface="Assistant"/>
              <a:ea typeface="Assistant"/>
              <a:cs typeface="Assistant"/>
              <a:sym typeface="Assistant"/>
            </a:endParaRPr>
          </a:p>
        </p:txBody>
      </p:sp>
      <p:sp>
        <p:nvSpPr>
          <p:cNvPr id="7" name="Google Shape;490;p52">
            <a:extLst>
              <a:ext uri="{FF2B5EF4-FFF2-40B4-BE49-F238E27FC236}">
                <a16:creationId xmlns:a16="http://schemas.microsoft.com/office/drawing/2014/main" id="{CE57F3BB-E6DE-4ED0-9AAC-4913283E4E6E}"/>
              </a:ext>
            </a:extLst>
          </p:cNvPr>
          <p:cNvSpPr txBox="1"/>
          <p:nvPr/>
        </p:nvSpPr>
        <p:spPr>
          <a:xfrm>
            <a:off x="310500" y="1913475"/>
            <a:ext cx="2944500" cy="500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000" dirty="0">
                <a:solidFill>
                  <a:schemeClr val="dk1"/>
                </a:solidFill>
                <a:highlight>
                  <a:schemeClr val="lt1"/>
                </a:highlight>
                <a:latin typeface="Assistant"/>
                <a:ea typeface="Assistant"/>
                <a:cs typeface="Assistant"/>
                <a:sym typeface="Assistant"/>
              </a:rPr>
              <a:t>* Lorem ipsum dolor sit amet, consectetur adipiscing elit, sed do eiusmod tempor incididunt ut labore et dolore magna aliqua. </a:t>
            </a:r>
            <a:br>
              <a:rPr lang="en" sz="1000" dirty="0">
                <a:solidFill>
                  <a:schemeClr val="dk1"/>
                </a:solidFill>
                <a:highlight>
                  <a:schemeClr val="lt1"/>
                </a:highlight>
                <a:latin typeface="Assistant"/>
                <a:ea typeface="Assistant"/>
                <a:cs typeface="Assistant"/>
                <a:sym typeface="Assistant"/>
              </a:rPr>
            </a:br>
            <a:endParaRPr sz="1000" dirty="0">
              <a:solidFill>
                <a:schemeClr val="dk1"/>
              </a:solidFill>
              <a:highlight>
                <a:srgbClr val="FFFFFF"/>
              </a:highlight>
              <a:latin typeface="Assistant"/>
              <a:ea typeface="Assistant"/>
              <a:cs typeface="Assistant"/>
              <a:sym typeface="Assistant"/>
            </a:endParaRPr>
          </a:p>
        </p:txBody>
      </p:sp>
      <p:sp>
        <p:nvSpPr>
          <p:cNvPr id="9" name="Google Shape;491;p52">
            <a:extLst>
              <a:ext uri="{FF2B5EF4-FFF2-40B4-BE49-F238E27FC236}">
                <a16:creationId xmlns:a16="http://schemas.microsoft.com/office/drawing/2014/main" id="{807793CF-E632-438D-9C74-A86D55A89FB2}"/>
              </a:ext>
            </a:extLst>
          </p:cNvPr>
          <p:cNvSpPr/>
          <p:nvPr/>
        </p:nvSpPr>
        <p:spPr>
          <a:xfrm>
            <a:off x="315325" y="3333350"/>
            <a:ext cx="1359600" cy="252000"/>
          </a:xfrm>
          <a:prstGeom prst="rect">
            <a:avLst/>
          </a:prstGeom>
          <a:solidFill>
            <a:srgbClr val="01B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CTA 		   →</a:t>
            </a:r>
            <a:endParaRPr sz="1200" b="1" dirty="0">
              <a:solidFill>
                <a:schemeClr val="lt1"/>
              </a:solidFill>
              <a:latin typeface="Assistant"/>
              <a:ea typeface="Assistant"/>
              <a:cs typeface="Assistant"/>
              <a:sym typeface="Assistant"/>
            </a:endParaRPr>
          </a:p>
        </p:txBody>
      </p:sp>
      <p:sp>
        <p:nvSpPr>
          <p:cNvPr id="11" name="Google Shape;492;p52">
            <a:extLst>
              <a:ext uri="{FF2B5EF4-FFF2-40B4-BE49-F238E27FC236}">
                <a16:creationId xmlns:a16="http://schemas.microsoft.com/office/drawing/2014/main" id="{BA26F531-2AD5-4723-84A9-094A8C394772}"/>
              </a:ext>
            </a:extLst>
          </p:cNvPr>
          <p:cNvSpPr/>
          <p:nvPr/>
        </p:nvSpPr>
        <p:spPr>
          <a:xfrm>
            <a:off x="-1485900" y="3333350"/>
            <a:ext cx="1359600" cy="834600"/>
          </a:xfrm>
          <a:prstGeom prst="rect">
            <a:avLst/>
          </a:prstGeom>
          <a:solidFill>
            <a:srgbClr val="F39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dirty="0">
                <a:solidFill>
                  <a:schemeClr val="lt1"/>
                </a:solidFill>
                <a:latin typeface="Assistant"/>
                <a:ea typeface="Assistant"/>
                <a:cs typeface="Assistant"/>
                <a:sym typeface="Assistant"/>
              </a:rPr>
              <a:t>Hipervincular el recuadro en vez de dejar el link como texto</a:t>
            </a:r>
            <a:endParaRPr sz="1200" b="1" dirty="0">
              <a:solidFill>
                <a:schemeClr val="lt1"/>
              </a:solidFill>
              <a:latin typeface="Assistant"/>
              <a:ea typeface="Assistant"/>
              <a:cs typeface="Assistant"/>
              <a:sym typeface="Assistant"/>
            </a:endParaRPr>
          </a:p>
        </p:txBody>
      </p:sp>
    </p:spTree>
    <p:extLst>
      <p:ext uri="{BB962C8B-B14F-4D97-AF65-F5344CB8AC3E}">
        <p14:creationId xmlns:p14="http://schemas.microsoft.com/office/powerpoint/2010/main" val="427682012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Words>
  <Application>Microsoft Office PowerPoint</Application>
  <PresentationFormat>Presentación en pantalla (16:9)</PresentationFormat>
  <Paragraphs>180</Paragraphs>
  <Slides>16</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Assistant</vt:lpstr>
      <vt:lpstr>Arial</vt:lpstr>
      <vt:lpstr>Assistant ExtraLight</vt:lpstr>
      <vt:lpstr>Source Sans Pro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Soledad Estevez</cp:lastModifiedBy>
  <cp:revision>4</cp:revision>
  <dcterms:modified xsi:type="dcterms:W3CDTF">2021-07-16T02:38:34Z</dcterms:modified>
</cp:coreProperties>
</file>