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3" d="100"/>
          <a:sy n="73" d="100"/>
        </p:scale>
        <p:origin x="-108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12EF4-5C84-479B-9917-7403575F611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C9D77-95E1-4E70-80A7-10D56DD13A8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Revisar </a:t>
            </a:r>
            <a:r>
              <a:rPr lang="es-AR" dirty="0" err="1" smtClean="0"/>
              <a:t>copy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C9D77-95E1-4E70-80A7-10D56DD13A8C}" type="slidenum">
              <a:rPr lang="es-AR" smtClean="0"/>
              <a:pPr/>
              <a:t>2</a:t>
            </a:fld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Invertir</a:t>
            </a:r>
            <a:r>
              <a:rPr lang="es-AR" baseline="0" dirty="0" smtClean="0"/>
              <a:t> imagen para que quede el titular a la </a:t>
            </a:r>
            <a:r>
              <a:rPr lang="es-AR" baseline="0" dirty="0" err="1" smtClean="0"/>
              <a:t>izq</a:t>
            </a:r>
            <a:r>
              <a:rPr lang="es-AR" baseline="0" dirty="0" smtClean="0"/>
              <a:t> 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C9D77-95E1-4E70-80A7-10D56DD13A8C}" type="slidenum">
              <a:rPr lang="es-AR" smtClean="0"/>
              <a:pPr/>
              <a:t>3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3830B-BF45-4A59-B201-9CAC78A7A6D6}" type="datetimeFigureOut">
              <a:rPr lang="es-AR" smtClean="0"/>
              <a:pPr/>
              <a:t>20/07/2012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00EA3-EBB6-475E-909D-46BC2CA1588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teinteresa.es/familia/Abuela-nieto-jugando_TINIMA20120710_0392_18.jpg"/>
          <p:cNvPicPr>
            <a:picLocks noChangeAspect="1" noChangeArrowheads="1"/>
          </p:cNvPicPr>
          <p:nvPr/>
        </p:nvPicPr>
        <p:blipFill>
          <a:blip r:embed="rId2" cstate="print"/>
          <a:srcRect l="8020" t="2817" r="6051"/>
          <a:stretch>
            <a:fillRect/>
          </a:stretch>
        </p:blipFill>
        <p:spPr bwMode="auto">
          <a:xfrm>
            <a:off x="-396552" y="0"/>
            <a:ext cx="10801200" cy="685800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467544" y="54868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13" name="12 CuadroTexto"/>
          <p:cNvSpPr txBox="1"/>
          <p:nvPr/>
        </p:nvSpPr>
        <p:spPr>
          <a:xfrm>
            <a:off x="-612576" y="623590"/>
            <a:ext cx="4896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i="1" dirty="0" smtClean="0"/>
              <a:t>Y ahora… ¿Quién pasea a quién?  </a:t>
            </a:r>
            <a:endParaRPr lang="es-AR" sz="3200" i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644008" y="5157192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La nueva línea de mezclas y  </a:t>
            </a:r>
            <a:r>
              <a:rPr lang="es-AR" dirty="0" err="1" smtClean="0"/>
              <a:t>premezclas</a:t>
            </a:r>
            <a:r>
              <a:rPr lang="es-AR" dirty="0" smtClean="0"/>
              <a:t> Moderna te permite cocinar las típicas comidas de la abuela de forma rápida, fácil y sencilla. </a:t>
            </a:r>
            <a:endParaRPr lang="es-AR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436096" y="4221088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smtClean="0"/>
              <a:t>Los tiempos cambian pero las costumbres permanecen </a:t>
            </a:r>
            <a:endParaRPr lang="es-AR" sz="2800" dirty="0"/>
          </a:p>
        </p:txBody>
      </p:sp>
      <p:pic>
        <p:nvPicPr>
          <p:cNvPr id="17" name="Picture 2" descr="http://www.400kilometros.com/wp-content/uploads/2011/02/Moderna_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2483768" cy="1008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18" name="17 CuadroTexto"/>
          <p:cNvSpPr txBox="1"/>
          <p:nvPr/>
        </p:nvSpPr>
        <p:spPr>
          <a:xfrm>
            <a:off x="8028384" y="6464369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i="1" dirty="0" smtClean="0"/>
              <a:t>Mantiene lo esencial </a:t>
            </a:r>
            <a:endParaRPr lang="es-AR" sz="1200" i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7956376" y="588830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MEZCLAS Y PREMEZCLAS </a:t>
            </a:r>
            <a:endParaRPr lang="es-AR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http://www.pequerecetas.com/wp-content/uploads/2009/09/cocinar-con-nin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16632"/>
            <a:ext cx="5328592" cy="6910224"/>
          </a:xfrm>
          <a:prstGeom prst="rect">
            <a:avLst/>
          </a:prstGeom>
          <a:noFill/>
        </p:spPr>
      </p:pic>
      <p:pic>
        <p:nvPicPr>
          <p:cNvPr id="15" name="Picture 2" descr="http://www.400kilometros.com/wp-content/uploads/2011/02/Moderna_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48472" y="5877272"/>
            <a:ext cx="2483768" cy="1008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16" name="15 CuadroTexto"/>
          <p:cNvSpPr txBox="1"/>
          <p:nvPr/>
        </p:nvSpPr>
        <p:spPr>
          <a:xfrm>
            <a:off x="4392488" y="6464369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i="1" dirty="0" smtClean="0"/>
              <a:t>Mantiene lo esencial </a:t>
            </a:r>
            <a:endParaRPr lang="es-AR" sz="1200" i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320480" y="588830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MEZCLAS Y PREMEZCLAS </a:t>
            </a:r>
            <a:endParaRPr lang="es-AR" sz="1200" dirty="0"/>
          </a:p>
        </p:txBody>
      </p:sp>
      <p:sp>
        <p:nvSpPr>
          <p:cNvPr id="18" name="17 Rectángulo"/>
          <p:cNvSpPr/>
          <p:nvPr/>
        </p:nvSpPr>
        <p:spPr>
          <a:xfrm>
            <a:off x="2195736" y="32849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 smtClean="0"/>
              <a:t>Los tiempos cambian pero las costumbres permanecen </a:t>
            </a:r>
            <a:endParaRPr lang="es-AR" dirty="0"/>
          </a:p>
        </p:txBody>
      </p:sp>
      <p:sp>
        <p:nvSpPr>
          <p:cNvPr id="19" name="18 Rectángulo"/>
          <p:cNvSpPr/>
          <p:nvPr/>
        </p:nvSpPr>
        <p:spPr>
          <a:xfrm>
            <a:off x="1979712" y="515719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 smtClean="0"/>
              <a:t>Con la nueva línea de mezclas y  </a:t>
            </a:r>
            <a:r>
              <a:rPr lang="es-AR" dirty="0" err="1" smtClean="0"/>
              <a:t>premezclas</a:t>
            </a:r>
            <a:r>
              <a:rPr lang="es-AR" dirty="0" smtClean="0"/>
              <a:t> Moderna cocinar las comidas de la abuela es mucho más fácil y sencillo. </a:t>
            </a:r>
            <a:endParaRPr lang="es-AR" dirty="0"/>
          </a:p>
        </p:txBody>
      </p:sp>
      <p:sp>
        <p:nvSpPr>
          <p:cNvPr id="20" name="19 Rectángulo"/>
          <p:cNvSpPr/>
          <p:nvPr/>
        </p:nvSpPr>
        <p:spPr>
          <a:xfrm>
            <a:off x="1115616" y="332656"/>
            <a:ext cx="475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600" i="1" dirty="0" smtClean="0"/>
              <a:t>Y ahora… ¿Quién cocina?  </a:t>
            </a:r>
            <a:endParaRPr lang="es-AR" sz="36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Royalty-free Image: Girl kissing grandmother"/>
          <p:cNvPicPr>
            <a:picLocks noChangeAspect="1" noChangeArrowheads="1"/>
          </p:cNvPicPr>
          <p:nvPr/>
        </p:nvPicPr>
        <p:blipFill>
          <a:blip r:embed="rId3" cstate="print"/>
          <a:srcRect r="-335" b="58221"/>
          <a:stretch>
            <a:fillRect/>
          </a:stretch>
        </p:blipFill>
        <p:spPr bwMode="auto">
          <a:xfrm>
            <a:off x="0" y="0"/>
            <a:ext cx="10979962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444208" y="620688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smtClean="0"/>
              <a:t>¿quién es la consentida ahora? </a:t>
            </a:r>
            <a:endParaRPr lang="es-AR" sz="2800" dirty="0"/>
          </a:p>
        </p:txBody>
      </p:sp>
      <p:sp>
        <p:nvSpPr>
          <p:cNvPr id="6" name="5 Rectángulo"/>
          <p:cNvSpPr/>
          <p:nvPr/>
        </p:nvSpPr>
        <p:spPr>
          <a:xfrm>
            <a:off x="6840760" y="4221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 smtClean="0"/>
              <a:t>Los tiempos cambian pero las costumbres permanecen </a:t>
            </a:r>
            <a:endParaRPr lang="es-AR" dirty="0"/>
          </a:p>
        </p:txBody>
      </p:sp>
      <p:pic>
        <p:nvPicPr>
          <p:cNvPr id="7" name="Picture 2" descr="http://www.400kilometros.com/wp-content/uploads/2011/02/Moderna_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4936" y="5805264"/>
            <a:ext cx="2483768" cy="1008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8" name="7 CuadroTexto"/>
          <p:cNvSpPr txBox="1"/>
          <p:nvPr/>
        </p:nvSpPr>
        <p:spPr>
          <a:xfrm>
            <a:off x="8568952" y="6464369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i="1" dirty="0" smtClean="0"/>
              <a:t>Mantiene lo esencial </a:t>
            </a:r>
            <a:endParaRPr lang="es-AR" sz="1200" i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8496944" y="588830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MEZCLAS Y PREMEZCLAS </a:t>
            </a:r>
            <a:endParaRPr lang="es-AR" sz="1200" dirty="0"/>
          </a:p>
        </p:txBody>
      </p:sp>
      <p:sp>
        <p:nvSpPr>
          <p:cNvPr id="10" name="9 Rectángulo"/>
          <p:cNvSpPr/>
          <p:nvPr/>
        </p:nvSpPr>
        <p:spPr>
          <a:xfrm>
            <a:off x="6286512" y="48577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 smtClean="0"/>
              <a:t>Con la nueva línea de mezclas y  </a:t>
            </a:r>
            <a:r>
              <a:rPr lang="es-AR" dirty="0" err="1" smtClean="0"/>
              <a:t>premezclas</a:t>
            </a:r>
            <a:r>
              <a:rPr lang="es-AR" dirty="0" smtClean="0"/>
              <a:t> Moderna cocinar las comidas de la abuela es mucho más fácil y sencillo. </a:t>
            </a: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Aya\Documents\imagenes para la campaña valores\imagesCALXLKH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649" y="476672"/>
            <a:ext cx="3557343" cy="2664574"/>
          </a:xfrm>
          <a:prstGeom prst="rect">
            <a:avLst/>
          </a:prstGeom>
          <a:noFill/>
        </p:spPr>
      </p:pic>
      <p:sp>
        <p:nvSpPr>
          <p:cNvPr id="18436" name="AutoShape 4" descr="data:image/jpeg;base64,/9j/4AAQSkZJRgABAQAAAQABAAD/2wCEAAkGBhQSERQUExQUFRQWGBcZGBgVGRgYGRoYFxcXFxgYGhgYHCYeFxojGhUWHy8gJCcpLCwsFR4xNTAqNSYrLCkBCQoKDgwOGg8PGiokHyQqLCwpMCwsLCwsLCwsLCwsLCwsKSwsLCwsLCksLCwsLCwsLCwsLCwsLCwsLCwsKSwsKf/AABEIAMIBAwMBIgACEQEDEQH/xAAcAAACAgMBAQAAAAAAAAAAAAAFBgMEAAIHAQj/xABDEAABAgQEAwUFBgUCBAcAAAABAhEAAwQhBRIxQVFhcQYTIoGRMqGxwfAHQlLR4fEUI2JygiQzFRai0jRDU2OSssL/xAAbAQACAwEBAQAAAAAAAAAAAAADBAECBQAGB//EADARAAICAQMDAwQABAcAAAAAAAABAhEDEiExBEFREyJhBRQygUJxkdEGFSMzUqGx/9oADAMBAAIRAxEAPwBOeMzRookaho8eM6j6GpXwbhUZmjSNgIgse5o2EeBMbgRVslGCNwIxKY0mzgnXXhFGy6R7NmhIc/vFGZPZ1H2j7hfiIhrK0Jush9hq35mANVXKWTsOEEhicxDq/qGPplXL8f3LVXieoRrufrWBrk33j1KPr4xNJpioskFR4AOfQQ7GCitjyPUdVk6iVyf6I0j6+MTJH18DBii7GVk32KWceZQoB+qmEHaP7Ja9estCB/XMTp0S5i9Cwmp+vmI3P18jHSKX7EJx/wByolJ/tSpfxywapPsUpw3eT5q/7QlA9+YxOlnHHR9fMRg+vkY71SfZbQI/8pS/71qOnIECDNJ2XpJX+3TSE88iSfUh4nQzj50kUMyYfAhSi/3UlV/IbwYpOwddM9mmmgcVAIt/mRH0KhAAYBhytHrROk44nS/Y/Wr9oypf9y3PogGDVJ9if/q1PkhHzUr5R1OMjtKOEak+yCjT7RnTOqgkeiQPjBmk7BUMvSmlnmt1/wD3JhgaMEWUUQ2VP+CSMuXuJOU7d2hvRo5T9o32c/w71FMn+R99Gvdk7j/2z/09NOzARrNlhQIIBBDEG4IOoIg/pJxoF6js+Vn9fr3x79fp04Q5faN2INFN7yUD3Cz4d8itch+XEW2hMEJvZ7hTYJd2BPHy+YjQpLPtpFrDj4yPxJUOtnHm4EaIlPnTuz+n6ExxNEKksA+9welvUNByh7HTJsvOhcs3Iylxp5WcMR1gOm6CPwl+gP6/GDnZnGzJKSo/y1eFXIp0V6EP58Ipk1abiWile5Tmdk6oEjuX5uk/OMjqiUOAQQxjIT+5n8BvSiKRljcPFSpoGBUnbUfMQxSezNSvSUof3Mn4wRpOwk/VSpafMq+AgkMWR9mbK6yGJ3qQgiNkpjocn7L5bkqnLIfRKQG5OXgtS9g6VH3FK/uUfgGEFXR5GHl9a6ePFv8AX9zliZMSCnUfZQtZ2CElRPoI7JT4HIR7MmWP8QT6mJ58wpsm3SCw+nuT3Ypk/wAQJfjD+rOMy+zWITPZplS07qmMm3+REV6Xs0ta8qp0uX/WoLU55FIjruJVngKVKAzWHx+UK6pEtIKQzvueNz84Hm6VYmlERf1vPP4Asn7H5BQqbNrjMSkEkSUJ0/yUT7o2k/Z7Ry1A93MmJbSbMKVefdsx5XglQ0w9sZgXNgbb7AdLQRxGiWsJ7ts5s5LPrq0Ulklp2VUZ8smqdt3ZDg0vCkqCf4SVLV+JaRMH/wAlOfdDDiOLy5Ep5AlEuwCMoAHFkRziTQTRMmZg5lvmcskEbc4uUdfKUkguFEWI0DaQBdVk0NbX2DywvlB5Ha2cp3UB0SNhzeC+D9piteSY19FaeUIS1lKgofoYIZiCFp4v0t+8Z0etyxlqbYhbUjok7FpSPaUB1jxeMSQnMZiQOJjm+J14mWUBbRT3HKB0+uYAC59Wh7J9SadQVjUtCW3J0Wo7bSQHSFKPMZR5k/lAud9ohzgJlBrOSXLb2DNCO6lXJAHE6frHspkl79T+UJy67O+/9EDts6P/AM+SXYomjySf/wBQcpMQlzQ6FBXQ36NHJEzVEvZut40mz1EggsRuLNBMf1LKn7kn/wBE3R2aMeOa0Xb2dKCUraYkav7RHDM9zDlg3aOVVJdBYjVKmzD8xzEauHqoZeOSwXzRKkRDLMb97tD8EDkSvHhMaZ48zwcFRWxTDpdRKXKmpzIWGI+BHAg3B5R889rezMyhqFS1XSboVspJPx2I2PlH0cVQB7YdmEV1OZarLF5a/wAKv+06EfkIBlhqVoJjlWzPnqmn5VpVsCD6H47RZn+CaD912PwPuiviGHLkTVypqSlaCygeW/PYvuDFmqGZAO5SD6WI9xhO6GIq7REEZZjHRXh9f1aPaYMVoPDMOqbn1Tm9BHk85kBXK/lY+dnj2fMuiam+hPUa+9/WJO/l/MuU/aWqlJEtCvAmyXDltW8tIyK82Tfw+ybjXQ3HuMZAqXgLoT3TPpFMbiIwY2eNkyjePRGgMbPEFjFqYQPn1FnMWp82xhN7RY2hCgAoKIswOhjp5Fig5MiOOWSWmJVxyrWpYJ0uAU7D0hOxQLCXC1lQLvqLcfWGmhMycHZIljVazlHQcTG0qXSoWAAZ8x2AF0vwGietzpGG8jm9Vjn27TpkXYxc2bK0L5iOTAC4PUw802HCUgLWoPxOgF+MVKcS5SO8WshIAdOwUBZKQG1hYxjGl1EwnxZfuoewA3Lb/nAuozrGq5bAyqDL9XjcgBSRLExKsxUVOkOo3Ol3gLJqJOcFMiXZmBzL5Wct7t4qzCQS6Sprm+nlHlUuWrRJQsXDF3Hy1EZ3qTe8n+inrz7MKYpXImgOju1iwJDA8tG8oFVdacwTdDWI345gwvextuI0VV94ClyxO9/Q7XHlGiZKil1EnUB9Ui4IfcbwHJJN2yjcm7IJ9a6srAP4nZg77Wv+sSycouQ590X6akQtCSySobqPi8njzEqJ5eYAhSSAW3B4iKOnwFU1wVFTBq1+f5RDPXYMoP8AKIUFT3jYy32PWISSLpmkyuVcBhGsmsJ1FuUTGiVwfyjY0ihqMo5xdOK4L6ZPhEM0hRcAxcw+mVmGTMFC7h7ekWqPCCbk2Z2H1aLGCVyhOyZLb20tq8dGW9IZxdNKVye1DHgvaMtlWVkDVZGnXcDmYY0VI2gQEpWhQsMwYn9Yry6gy2C9t9o2un6nR7ZEZMN7oZUzo2EyBdLUhQBBcHcRbSuNiM7VijjRazx4VRBnj3PF7K0J/wBo/YoVkvvZQ/1EsWb76R93qNvTe3H6Y+EguCks3B/1Bj6QzRzH7Sex2VSqyQmx/wB5I2O0wcibHq+5hPNDuhjFLdHPZK2zJPXy0PyiOnUwUjhfyP0IxKXILt849TJJUG+IFt7mBJoK00bScVUhITw5PGRoUGPInUV9M+jjiMsM8xF/6hEiKxB0Wk+Yjk38eWLG/MsNtBFKZiSgtKR439La66wRda/+InoXk7UqeBAyt7QpRu54CFSXLWmS5Wp2c3LP67coBS8Sykggqbe8dPr62it/kvDDqYWxbtGqcopzFKeCbP14wDqZSnAYFSiWB4Wu+7kgBuEWMJwlddOKQru0kE5mfTZrcY37PzFpqWyqmEAp6f1ObARmSc8j1TZqx04k0vBH2rQUmRTZwlKUgqLWC1uSojhoOkN3Yvsl3MtCphSpZGo0Skl8o67mPKHAZM2rUub/ADJgHs3KEN7IO2bkeZaGLEZeVHhLEi27cLQRe3kVyZG4qK/Ym9rcdEyd3aAAiVYc1bn5QNp6xSRbXizng3SCI7KzgcylJy6vqbnYcfOCZ7Mokr8bqA301D2aM1wnKbmzPcJSYpz6pS1eFLK0JDh9jEkvCSXVcmwLbPtzeHSmwyWQ6ACkjZ382vE1Hh0tJ8ISLhR4uk2Je7gx3oye7YSOFdxep+z/AIrMwurg50AjWZhpIWSeieAHzMOX8I2YAAX+jAHEJ0qWsJsV8T9NEPDGqD6FVIWJYIU20GsNAUpszhnvs23SKeJUxSQoCyr+e4i12dT4z0hSL0vRIWUamjYJlrUtIKVZSXFnF7RWqMNSnxbfCCCOzyZWdclJdRcjM58ne3KNBVd2QZqSNbMoi3FhFniTZqqPg1GHqUnZI95j1eFS5iClSgdnFyCQxvsWMD6jtEV5ZiXTKcpUCDmzbEt91Q0taLM9Pf8AglhScrMMpCWN3CtC/F4t6ahwtwqg+5iJJkpX4bJYJ4KDbcBoPKK0qqRNByKyTGbmD84KT6VaZASVBUxKbkdefKOepkoFTM72cqUpJdBAJ1Y/OJxQ9zsKoppnTMPlkUygWzJTcizkOXto8DsEx3v0NMFx7VvePq0XcInMlgoqIAc7nnwjdMsZiQVJfZgx5xLfgre257Rye7m+FXgW5I58Un4iCc2uSgOpQA5mKcqUlIZy2sQVhlEErYgfiYAee0P4OseJaXuLTwqW6L0zG5KQ5WG5X+EQSu1MglsxHUGFnFJCJg8ByjKcosyjyUbNAaTMIAyh2Z9INL6hPtQP7Z+DqkqeFAEFwdxHqgCCCAQbEHQg6g8oQ8FxLu5gZwDql7dQOO8OkipCoe6bqo5lvyLzxuLOWdrOxCqecTKBMhZdO+U7oPTbl0gajs8s7R2qbKStJSoOD9PCrW0fdrKbPr1HGFupjPG7XAzjmpLfkSE9kZnEe+MhxzRkKepPyFpeBPn6lmcCx5cPWI5UtI8Rd2ADa31NzaCuHdls6wlCjYXUXyt74OSuy9LJOafNKyToTlAfknxesPQUTK0SlwQCcEIBJ1AIHlFfDaHvZq1qslQACeJ1dtoY5tfSSQM0oZGGVRlEpIPAm8EsHo6aoHeoCAkWzodPUNp6iB+kpPdjjcscPaq+T3s9RIQhagk94l7mzhrARXo+zq+4yI8EyZ7SxYpe7A3I1a2l9Iv4liBkzEolIdBIClG5899GuY1xGlMyW6lTJYfVKsrjmNwYttdeAEbKeA4FNp5iZZXKKb2QFONzdRuSbkngIOYhUS0rSpWgTfkz3hHFZUy8Upyr/wAMAoOD4bpKcyid7pDHjbmI7UieJqkzFuxNlE5VAEsQBYBmtHSe2wWME5e90Nq+0SZisrZUKNr2A2e0H8OpnABL8z7hCT2OwZORM6YVAMClD2PNj907Q20iJ0xSVkpl06QfCR4lvoS/sJG28AwqbvWEzrH/AABCdRDg7b6ehjO7S/iy5jZyzkPYc7mPJ+IITLMwlkJBL7MIRptfNq86lAJlO6XtZJ3JOgZ3a/SOyLsUhBvcd6pbJLQq4j3kxaUSkpzk2zgkN1Bce+L3ZhXeUi0qdipQS+pDP8zA7sXhZk1cwBa1SwhkpWT4S4dtm6QOMHastVJ/AeqOzxXJylszcPvAlug+ULuA0xTNVnSpOUMXG/D0h9xOf3cuzlSiAALc2fbSBKl5BmmFObdtByD/AB+EA6jDck0DhjUmpMyop/A+ZtC/11gdMnIJCDNQJh9m4BUOj3PSCXf55bp4EflHNZs5NYcxRNSUFgoL87BraA6QBKtx+EbHEzxLBzrT1JAHKFzFe160g5QBs48XmNoI4lS/xFMbeL35hoT1+ZhJUkFCknY7+6LyvYbwYoyUm+UHcAxsrmEEqNnVm4fLhGvarsuueUqlBKjdjYFuB/EPfAmglKI7tGjuQS2ga5H3bmGLCsUQAuVnUtaAZmjAAEBSU8W18jFYx0yuJWW26K3Z6qXTylGbNCincXypA0Kt4YMHq0VLlSQoS2UHA9omze8wtV9NmmTUAp/mNlvZlJF+hLw09lMNTTSQkEbknRyeHIC0XlXPcXJ5MtkTJzHMsks9mS4DdQBCnSY0Tm/lpWDqDmbz2hq7UVpRTTClgcrDzIHzjn1DUkWfXYNwtA4pytoIssYKmrCxxGWrMDLCU/eSLp6tsecDZsjIod3eWbFr8/ENj+cTdwGNtXJcwLkTVS5jDQ+jREG3aDwmpP2hxCACFMw4s54fOHDDZziE+iYlvPycn4wz4cWEOdG6mZ2a3dh+WuBvans4KyTlCiichzKmAsUq4OL5TofXaLlOqLyI9CoqapiDel2fPtX2hrpK1SlrIWglJCkpJcc2v1jI75OwqStRUuVLUo6kpBJYMLnkIyAfbfCL+ovLET+LUJLB05gDa3IC14D01KqdN7tIUpRIDC46vsOZj3E60oQGLB2vrrp7oMdk1zM5yqySw65i0gEWbw5yN+XOM2e8qQ50+rHjt/ocsKwVQlhE0pUyQnKziwZr+16Rifs4khRMuZPkgkEolLZBIuPCQWvwihIxeomTUhDpQtwgsDpuq1nDkDlE+O9sBSqCFHMpnOotoLjRyIJwrFpa268jP/wZIJUbk7naKOKYZnIOZQy6MbenGPMF7QJny0qCVJOhvmbqY3r8Tlsc6khJKQFO11aAHQnpEanygaVMTsdw+amnVLBTMURZSmSLXJubEAMOovADtCtdRRZ1vLqJLFaVjKVAulwDuW/6TFjt3UqQO57xxcnmHsd2F28jB80Eurw+WqbLzqEpxrn8I0Che7WisJb7jTVQTfkQKLH5s1HiUvMMvK4DJAbYNpHRsFmTFpQiYsqU1+D7+kcvpJiO/liUFhOYEhTEi4JuL2A14CG+nxjuqlGt/C3Vg/qYJBXInJH20MPaGQqetElCkd2jxTEhQzEhikFOraevKF3F0VC/CEiTKSRmVMKUpLHg/s8t4IqwhffT561AImAh9wklJ8vZbpAqbVyULAlPMI6m/wDl8opKLUrewaEYtJRd7eO5srtqoVEiTLUnu0qSFrWMucqLKIb2QztDJJrJYqChCs04l1aNKG5Lfe4Anro0VcOrJK5JmzJQQC/tAPlSbq0toYWqnGUJkTpsiXkLkHR9HBt/dHSZVY1J1XB1uumpCULV7ISovyYe+OV4liVRWz1Zc0qUg2bQcH/ErdtIbsVKqrDacS1eBQQJin8WTIQW/qKgmFmavMpNPKWEAHKVcEpDqYndgbwLLfD4ZXDGuOf/AAacPqO6psyjms+zk6dBpCvW1GSmmTEICDlUoC2qlN03iv22xnKlMiTcJGZZSdABZLjff0ivLqUmgKFqCVlBTlNzmBdPXaArGrSfAwoUlLyzXsXWqKnmEkrBSXOpHiTbybzgVjchKJkwEqAKjpwN390byHlJQzpNilQL3uTzBj3EKYLSFOSet3HWBz2d9jQh+TfwQUrIp3SXzqJzPdgGbyv6xLgq8hE4lAY5Q+quKQ2ru3nEVVTnuk6EJKhbipi/XXzECsSxDuptNulKEqZtSVrL9dPSC48fqWAy5VjTSH2mlIkhxLUpvxnQa2FwNYuK7SJUlgCDz09Q9vKAcnHvB4rhYcX0PNusDpUsOTLJBe6b+ZHJ4FlwpMy45nJ7mnaOvqSEiYc0tJ0QCA12PEtpeKmH1iSklSQNgx1D8YN5goa6OBux6GA0vDUqWSBlSSQ40Svg34Ta8WjNVTVEtXuGjUomeJKi2jEgN8zp5QImlCZinKSTs72d4prrQlJSxChbz0ipSycynLFR1v8AKJxYm22wsMqx8jRS1YSXTcq18tIZ8KrAsW21hMoJCnZrlm8+MMeGoKFcOhe/0I6P+lMtkywyrZbjdTqi/KVAWjnwVp1R6DBNSVozciLgMZHgjIcAHG6sZ0JSdlAHlx10h1TLH8GFJuJrAkf0vY+YhWxugKVZk6feHEcesZ2VrXXOlF8pZaW4pBcdcpf/ABjGyYtLa8jEZN1fYcuyuLNmSsjMnR9SNz5RZxnsyiYe+Uy1EFvwsdA27bcISqmpKFJmJ0CrHjl/Qx0fDap5SH0UHvskh39IFHeOl9i+T2O49yDC5PcU6U6TJmeY24G3xHrGuIUqlJl+EEpLjNpnb2mAuz7RbxVIE8K3y5BwALH5+6BB7Rmkw2TMmgqnnvR/nnLvvl6RNLuUhbewExX7PVzFd4uclKll/Go6ja6R6RclU1VTU3dS1S1EGykkEFO4AIsebQJr+1c6aEJm92UlQLpBYEgsbkndogqcUKE5iGvbKTbrwgLyRV6TQWKbSUqA2JJVmPgyrUVD2WLq9rbQvrDHQy0UyROqVAzSLW82SOPOKuGYoopUuapMxIugtcWc390UkUK5yxPnEuS6EXAQkaDrxPGCY/YrYLqMi/HwM1XVKmIdbpdre9oWamYCcyPCoaFmLc+UEJlSQACRqNb/AB1jydKHiUwu2h6mw+tYVzNt2uRfC3F2Eu0IK6fJLLu19XCbt5n4QnUCwpQlt7Zyt/VoIbKfEQFoSfZXbixNxptaKNTRSqaq790lJCgMpulZ9okdHbqYu3e7NHBm9rh3Yz0kn+HwubKSt1S0KIUeJL+V7COa1850HYszvvBKZ2tWVTAcq5RIZJBFhzBBPQvAhSwt8w6AW1+UWy1NL4DdMpY3LV3NKOUopYkCwdtC3AQWo/EG1yuNm/OBi6hgUsnLsAC/rE9NOIAaxHEa6X6wObu2wulrg3pEKFQkPlF24EasRxtBZVMLjUPFTCphKZig5VsSNPfpyi0kDu3SC59SrTTa+3OAZobJPmhX15a21wV5krKCdUnV9x+kAu0FD3pzCxAADH7oDAc+PnBlK0/i9Lu8Rz0DjdwH2gOKcsbtB7g3pe9gimqVpRkLZk2c7jrxi1JrjfO1/hwirjtNZRQfGC5Y6+UBKSvBV43BbUcekaeOssbRkZoaJUxypK1KXSA+Y+I3HRuEXJxlkDIra/QNqdzCmJ6kEHM415wVoakLNiGvrbVyYXz463OxPsVKpImnvUXIOWYOBFgroYtUEskkhm5fF4nlykBTpSAb7ag6pVxEZQrCFqSnS/pFY5tqXYJKNhanl5Zd1hyxflwLDWMlz2LOeRfh5RVnTyVFSjc3sOPIWiWRNLDVibnYfQge/LO24GfB5xUlJ4i8MlKIX8EmS8oCVpPnDFKje6OLUdxfK/BaEZGoXHkaIuJtZKYMQ42PDlC5NwxSZyVySEKBd2tbU/XGG2uS6Yp09PdJvdWVgAdQ4N9rQq1qx/J1uMtiKno01E0OgCUm5S9io3sOu0NEuoBCwsBiCyeKGueQOkD1TJciWJYTfXR2P4lW1heVjnjmukpHdqGZWqj+z2hDZOi27HdNZKqDKdiJktKmfYhiPUEeUKnbesM2pyIA7qSlj/eq5AHIN74GYP2pRKliXKCjNdQTmu2YuSBw3bSJJoLXKipQJ5km56mInF6aJhk0ysWqrGRJKEKQCkaG+YXJ0PONKnFCJagBYkE5ib9Rxi1OpQtRSpJCtWIPz0gVVhnQpIAexGvXnC91s1uaEOoT3ZZwjGClRBJKfCrIWASQoFhu0NKMflLYhgFc2LnkfOESRga5mg3sq4HrtBKb2VykKE1/xpNjbVj8IK9LVi2fS3sMc6elSyOF7QOqqvIgAkk6OWfUs1rWgOZ09DmUnMl7hsyvUaxRxPFpgHiQU5uKSl+OsRHEm7sA5SSo6LgSP9MlYuSFMbBhoBf6tFPFaUqABNvvcTqXjfsRX5qKUXBy5nB0fMrXyj2fRd4tWZdjexZ+XIROSFqu5EJNOxVqZLPl0DkX2P7aRWQPfBzEqMEMLEWO0AV05lKLu3HWE8U+xvdPk17Mkl1RzgC5/aDkkpmIUki/vgFSJBmkgpITqTvmswglLnmWpWuVrHYluMXm9kgkt7+Cz2TlCX3gU6lZmGmnnygtVYeV51IfoGGnwgTgIBW6lNfTj57QwoxFISv2SQLc+pg+iM0nIwsknGbUQKnDkgWPjFyynPOw/KN6qiUtBYA+HoYiCiHX7S72SAwu1rc9Yv0qFKb7r67luQhOeKtw0Mm4jTakyyrO76EHjAzCUhc9mdJJJhx7W9m86VTEe2OH3m5cWhLwOdlm8yGD8XEPdNTi2uTuok5PcbkUqAdAA1gBcjiBtF6TTgkEgPzBB/eLVBQEuQwU1+N9PKDNNgrAkhLNqS5fi526QLKtrAQluApuEWdJZ9N7wp1z96kpJB+95fTQ7VZKFMGv9W5xz6oqc05d9zbzgPTK5NjM3SDdMSoi5eCE2pYAB+FvfaK2GUhUE3A58LaRcrJACkuCprln4eb/ADick1J0gcYtbleixAKJHiGXfYmGfBu05SoBSiRox+PKBycKQCFBlA6g6i3XR39Ilk0kouQGZ2u4bqB0ikcsoO4hKvkfU1gId4yEhFSpIYKUw4RkO/5h8FPSDtTNBID+camrlyrB1HW3KLkynBLbamF3E5jzlfdCUsD6Fx6tD0k9IpJ0zxVUtSypTuq+UXYdeVheBNdOXmJUBl98E5U5CXT+LXd335fpFTEQ4U7dLWHDSEJq1Z0XuL1HO/1cspclyNL3SYc5obVQccHcH6+ELfZuWF1BUz5Qwtxe/QNDCKZSHz73+m3i3Yh7sgrp5UmzPxhRxtCnZXWz3hrmqAVl3OnCF/tNMUkpSpLFn5iKbOVhFaQc7LUpXTyxoACepzKf5RPWYexOazaNAjsLipyka5Vs3JVx73hrxWkmFljfYs3k2sW0WyinTFozFIcAPtuW68IgxEd7KIUx4W4dYu10lYLgEAMSGubxXUlQ9oMnZyN4Ry6k0/A1CmVOzk7/AE86Wg5QHI5bkjnDFgVUnIczlQO4u3HzhIo6hVPUqS7BRcQ2YMspcEguNydXza7uXtD8ZL8vgDKPY2xOoTMKlkMxZiNWgFiTKJDgskWZhpoeYg5iWIIA2zEtCxj+IFOVMvU6lnt8oy43LJsP4/bVg6cAhiNFKzEW8ukXqnGhMSAbb2t+kU5ssqCVBydw0UsWUssMhHMA9Gh9R10mNTyRxptDbhakpKVPqAetwfPQwXr5rKKkXBO2wOvveEjBqwqQhBYd2d9SCdIdaggsocAw001A2guTHUdjGcrlZ5SzMiyrKDx2JfUfXCLtJWZw7N8XG1txA1AVZTaag7eW8TyKpDukkqtckpINn+YhCWTag0Y72T1NWCMpdy+o+LHQiOb4rUJ71Xdhg500d9RwjoWIUp7ta7WSpm2trbXi8ctnMCRBukVtsnJwPHZPtD3ngUfGzX3AhpXXKJAcltG9ljtyPPlHHqeoUlYMsEEaNeOgdn8UMyWyvCoDgQOr84Zy47WwsvbKy7UKzTfEdBbrCHiFNkmKVdQUokEcHh2xKsSlA0C1Aji0BE4apbAENyEJY56GxytSPcExWWpGV1OOP6QdlBwTZRe0UKTs+EpKWclzwiKtpxIlgpUsKOgewP1tAXKEpe0vGDewwU8gkXGo2IJHVtN7dIynpMqQEswff1hdwitqVJLTB5pD/CDFHTzlWJAOhLXgqjvRZ42j0j+30/WPYIy+zZYPMU/lHkN/by8ALXkZ1G0KuJAZ/FxHxhpMAMclMoK21MaMXcWhTIu5XVOTkY2drbjkfWBFWghJF3ALADk/la8F63KUJs5Nx7t/SBFTMzAmYb+8wlk22KwRN2RypzqNzZm/IbXgtidSCoAcA/8Alwvo76wo4XVqTMKEEpceHyIN+IuYZlpUQSlIdOpNnLWPE+cdPgquQfVTAVskKChYu4RtvtvC12lnL8OZOVxbmBZxygrWBSixd76O3qY2kYYlTEgLIIsdOnOA4+bDtqgP2IqMs1SVOAtiDpdJ+DR1EIXNIKVI8JsGA0B3N4Cqoj3aSsAFQOW2rQBk48sTFJSSADueGog0cvv3BuF7oZMQkLKs5INmsDp/bo/5RVq6RPdm2Yu7HTryvE8iqEwZj4QNgXe1ydBx6RXxGuz5cgS2XVwWfS3BmgfULWnItilToTu0NGcwWARl23bf4xHIxchgdBxJudtIZamQFSy4AyjjbS/T9YRsUR/MSx3H7wDB71ol2GpOt0F6OhmVaw7pSDYDXzO0Mv8Ay0Ei6Q+5c2bzvAfAVqTYlgzuA51FgIbEzkTFJSgzNSXGjgPf48Ialj2SQr6rvcFTaHKeTXDXjyXhyGOtv34wzzEjKXF3F9PDz84FV9GlIORQ1cn3l4UzRcEMY5qTAtRh6SkkgZmN9LDnyiphdYFhKSScp+gIytrzNGVIdPEPzf5RDQ0CEeJOdxsTqYrhcknqZaaQwz6lgbjT04CABxFIX7Q5tF2qw8zktmUGGxY/rAJfZNYPhmH/ACH5GOxwi23JnOW1IYsQxjLK8KsxV6AHiN4Uhgua4yn4wU/4etCWJCjbeCFBTZWPdlZSM6gkpH8sMdSNX4xeMlj/ABZFagbgUkSJjKSCFNtpDSFpUksGNnuxhNxmYpM3W4a40fkRr1EM2D4ilcsKULfeHu9YejN6LFJx9xcXgqV8OcS/wiZIG45CCEiRlTmZgRr0tpAPGsQDpQ6nUpg2vMkcB74UyQk1aDwlTotGpIJ4EEHTTlwha7QDxpDvZ/yhlNMCnK5Ftd4r4lhgXlILKFjzH5/nCMKi9Ro4JJS3K/Z+SyX4/KGqhQIF4dSISkggvbKX04uN4MUlg20N9JGTlqK9TNNsIJEZGCZGRuGeSmKtXTBaSDF5ogWIXjKiZRsRq6XOlLLkBAdgXNuo9mA9VXAguoavrvHSZ9OFBiAesI/aPsklyUhgY7Q5SsC4pIWKmrJDiyksxTx2aH/AUFEkd8k5yPEWueALcHhGwfCslQCQ+VyAeOg+uUPiFrVkUm5LWUAzDiOEBnbKtKJAKVkqmC7FgC27bb/vEVHITkUvKUKdWotrZuFi/lFyesqWoBk2DuwSOfT8oHSZaFlTr8TMAA/Xf3c4opNKiOS7X4ilFMWLqSLaO/J45rLmKE25Ny7jmbwY7Tz8qgkFyLbP0iXCcAzDvJqSQliEiz8yeHLeBpv8mGVKIzU9ekIyiW1hmOiWygAANq9/OAtVMWrwSgz6qNgH/qOpi4F5gNuWvxjcHOzsw+ukCllTVnRg0wPNwCYlYK5iSg2Jc78n+cXF4PLJZgo6AqFh5CL9XKSpI5G129IqyzcAE7eHp9e6A+o79wattiHGUIkTJeiArRjw/eNqLtEJS3Fz+e8UcakmZMGa+VwOkaycMSNd/UDj+kXjm0xVsl4kw9V9ts1yPCBdh8eMJ2J9pVTV93LdEskA8SHv0HKClaUplFKcpcWfUWAJtrpobXgdg2GPUy22IJ8oYxNT90gclo4GEYflSwD2seu8V6SmOcpOmovvBmuo1B8vskm8UThq7LJyg6WcKAN9ObwFR9OTTO1akXqEFJIYkcY8nyiSbNEclalHxKJbQDiesMc2iT3QGu5PP9os4qW6KW0KtTJQfZCdNxEBw9WVbhIcC3q7EfV4uVWGkKKs1wLDYc49kzFFLE5lAMpttdIUlJ8jEBOry5GrCDmC18hEnJmImKVoRbTlaCUnApW6XglTdmpOoSB0jRxL1FRGRJbkEieopKXYfXHSN6PCxnJKR1Jv5fpBWR2bSAWUWPG8WUYCwAzm0NejKqFHyC6pgfZvtrxiCRJJcneDwwJOpJMWpWGpTtCS6CTlvwNrKkgTS0UE5NPF1FMwdo9yxo48SgqQOUrIRLjImKYyDFDBGkwRNljwphJMM0VSIr1dMFpIMWlCNSIKmDaOeYlIMucQRqLeRgjh+I/y8qizW8jo8Wu1FAVDMNoBUytHfnwsN4X1XJ2RkxbKSMq6siZ0tYWO7PEqsko95pbTh0iZVdLli6Uki4BH3h7jAYk1M5MtiDML8GTqbe6J0p7i+5cw7De+UKhSSU+ygNu91eUMaJDhYNmLjnE/8EZRCE+ygZSBty8ojbMleU3Ja/x9bRSS7HJ7gafOCC4SCLvrbmG3iMTkqIIdr3Gg8uMejBpxdZbIhQBLgXU+z30NhFrD6OWHDlJBJG4e+rcwPoRmxaSodaKdTmysC5Js+nu2jO9AV4yFFm8JBDht20Z/No9qyJZJfxHz1sTeKpTmY+Lj1iHFveXASNcIiq5hKwRrzv5Fo2AzBQXn9nw5QLq2BuGHO/SLctB2DRckUijERjKb2Qf2x5FVeETlnYRaoez09CgtK0vzuIcKXCTvBOnw9o2MOCVe4Vy5I9gDh8uewTNSoDikOPzjedQzSpkpUU7OAPdDXKp2ibuYNLo03di6nXYSJmAVB9nL/kT8oJ0mH1SU5T3ZHIkfKGcSYlRJtBY9PBKijdiccCnqLFKQm/3r/CL0vAlBLeFI3a5Lc4Y+6j3LA30mJ8ouptAaRgwHOL8qjAixliREknQGDxhGCpIhtvkgTLjcJiedhC1gXy3Bvy2+UVl9n2HinAeXIjjz+rARLIl3OUWzYpj3uzAnEK6lkv3lWgbsLnfYKff3DhC3W/aLSyz4FzJu4ZLDbiQ2nPpq4/VT4L6Gh/l0ajsYlThx3tHIaj7W5tgiWWH4l34cD+43DgiMR+0armBgsyuOQm46m8Q5vsdsju/8Gn8QjI+al4xPJczZh55lfnGRW5k3E+iBHojIyAhiGaIhMexkFiCfJRxMeEwkTCy1NHkZCmX/AHBmH4MDYoq8a9jFE1qb7K+EZGQWH4is+GdOOpihWFpRa3iOn9wjIyLS7ikRbqT/AKpPQ/AxfWn+YqPYyM+P5/oe/hQLxH2hFmk9o+UZGRXMFxdwpJTBWlTGRkaXTcFMoTlCLCRGRkaceBRkwjYCMjI5kHsSJ0jIyKknkbJEZGRDJL9LLHARbXYWjIyFc3ASADxyeoIUQojoSI4X2qxSaqYoGbMI4FaiPR4yMhWHIw/xF4G4iP8AOMjIZFj1UYdRGRkSQYnSMjIyOOP/2Q=="/>
          <p:cNvSpPr>
            <a:spLocks noChangeAspect="1" noChangeArrowheads="1"/>
          </p:cNvSpPr>
          <p:nvPr/>
        </p:nvSpPr>
        <p:spPr bwMode="auto">
          <a:xfrm>
            <a:off x="63500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8438" name="AutoShape 6" descr="data:image/jpeg;base64,/9j/4AAQSkZJRgABAQAAAQABAAD/2wCEAAkGBhQSERQUExQUFRQWGBcZGBgVGRgYGRoYFxcXFxgYGhgYHCYeFxojGhUWHy8gJCcpLCwsFR4xNTAqNSYrLCkBCQoKDgwOGg8PGiokHyQqLCwpMCwsLCwsLCwsLCwsLCwsKSwsLCwsLCksLCwsLCwsLCwsLCwsLCwsLCwsKSwsKf/AABEIAMIBAwMBIgACEQEDEQH/xAAcAAACAgMBAQAAAAAAAAAAAAAFBgMEAAIHAQj/xABDEAABAgQEAwUFBgUCBAcAAAABAhEAAwQhBRIxQVFhcQYTIoGRMqGxwfAHQlLR4fEUI2JygiQzFRai0jRDU2OSssL/xAAbAQACAwEBAQAAAAAAAAAAAAADBAECBQAGB//EADARAAICAQMDAwQABAcAAAAAAAABAhEDEiExBEFREyJhBRQygUJxkdEGFSMzUqGx/9oADAMBAAIRAxEAPwBOeMzRookaho8eM6j6GpXwbhUZmjSNgIgse5o2EeBMbgRVslGCNwIxKY0mzgnXXhFGy6R7NmhIc/vFGZPZ1H2j7hfiIhrK0Jush9hq35mANVXKWTsOEEhicxDq/qGPplXL8f3LVXieoRrufrWBrk33j1KPr4xNJpioskFR4AOfQQ7GCitjyPUdVk6iVyf6I0j6+MTJH18DBii7GVk32KWceZQoB+qmEHaP7Ja9estCB/XMTp0S5i9Cwmp+vmI3P18jHSKX7EJx/wByolJ/tSpfxywapPsUpw3eT5q/7QlA9+YxOlnHHR9fMRg+vkY71SfZbQI/8pS/71qOnIECDNJ2XpJX+3TSE88iSfUh4nQzj50kUMyYfAhSi/3UlV/IbwYpOwddM9mmmgcVAIt/mRH0KhAAYBhytHrROk44nS/Y/Wr9oypf9y3PogGDVJ9if/q1PkhHzUr5R1OMjtKOEak+yCjT7RnTOqgkeiQPjBmk7BUMvSmlnmt1/wD3JhgaMEWUUQ2VP+CSMuXuJOU7d2hvRo5T9o32c/w71FMn+R99Gvdk7j/2z/09NOzARrNlhQIIBBDEG4IOoIg/pJxoF6js+Vn9fr3x79fp04Q5faN2INFN7yUD3Cz4d8itch+XEW2hMEJvZ7hTYJd2BPHy+YjQpLPtpFrDj4yPxJUOtnHm4EaIlPnTuz+n6ExxNEKksA+9welvUNByh7HTJsvOhcs3Iylxp5WcMR1gOm6CPwl+gP6/GDnZnGzJKSo/y1eFXIp0V6EP58Ipk1abiWile5Tmdk6oEjuX5uk/OMjqiUOAQQxjIT+5n8BvSiKRljcPFSpoGBUnbUfMQxSezNSvSUof3Mn4wRpOwk/VSpafMq+AgkMWR9mbK6yGJ3qQgiNkpjocn7L5bkqnLIfRKQG5OXgtS9g6VH3FK/uUfgGEFXR5GHl9a6ePFv8AX9zliZMSCnUfZQtZ2CElRPoI7JT4HIR7MmWP8QT6mJ58wpsm3SCw+nuT3Ypk/wAQJfjD+rOMy+zWITPZplS07qmMm3+REV6Xs0ta8qp0uX/WoLU55FIjruJVngKVKAzWHx+UK6pEtIKQzvueNz84Hm6VYmlERf1vPP4Asn7H5BQqbNrjMSkEkSUJ0/yUT7o2k/Z7Ry1A93MmJbSbMKVefdsx5XglQ0w9sZgXNgbb7AdLQRxGiWsJ7ts5s5LPrq0Ulklp2VUZ8smqdt3ZDg0vCkqCf4SVLV+JaRMH/wAlOfdDDiOLy5Ep5AlEuwCMoAHFkRziTQTRMmZg5lvmcskEbc4uUdfKUkguFEWI0DaQBdVk0NbX2DywvlB5Ha2cp3UB0SNhzeC+D9piteSY19FaeUIS1lKgofoYIZiCFp4v0t+8Z0etyxlqbYhbUjok7FpSPaUB1jxeMSQnMZiQOJjm+J14mWUBbRT3HKB0+uYAC59Wh7J9SadQVjUtCW3J0Wo7bSQHSFKPMZR5k/lAud9ohzgJlBrOSXLb2DNCO6lXJAHE6frHspkl79T+UJy67O+/9EDts6P/AM+SXYomjySf/wBQcpMQlzQ6FBXQ36NHJEzVEvZut40mz1EggsRuLNBMf1LKn7kn/wBE3R2aMeOa0Xb2dKCUraYkav7RHDM9zDlg3aOVVJdBYjVKmzD8xzEauHqoZeOSwXzRKkRDLMb97tD8EDkSvHhMaZ48zwcFRWxTDpdRKXKmpzIWGI+BHAg3B5R889rezMyhqFS1XSboVspJPx2I2PlH0cVQB7YdmEV1OZarLF5a/wAKv+06EfkIBlhqVoJjlWzPnqmn5VpVsCD6H47RZn+CaD912PwPuiviGHLkTVypqSlaCygeW/PYvuDFmqGZAO5SD6WI9xhO6GIq7REEZZjHRXh9f1aPaYMVoPDMOqbn1Tm9BHk85kBXK/lY+dnj2fMuiam+hPUa+9/WJO/l/MuU/aWqlJEtCvAmyXDltW8tIyK82Tfw+ybjXQ3HuMZAqXgLoT3TPpFMbiIwY2eNkyjePRGgMbPEFjFqYQPn1FnMWp82xhN7RY2hCgAoKIswOhjp5Fig5MiOOWSWmJVxyrWpYJ0uAU7D0hOxQLCXC1lQLvqLcfWGmhMycHZIljVazlHQcTG0qXSoWAAZ8x2AF0vwGietzpGG8jm9Vjn27TpkXYxc2bK0L5iOTAC4PUw802HCUgLWoPxOgF+MVKcS5SO8WshIAdOwUBZKQG1hYxjGl1EwnxZfuoewA3Lb/nAuozrGq5bAyqDL9XjcgBSRLExKsxUVOkOo3Ol3gLJqJOcFMiXZmBzL5Wct7t4qzCQS6Sprm+nlHlUuWrRJQsXDF3Hy1EZ3qTe8n+inrz7MKYpXImgOju1iwJDA8tG8oFVdacwTdDWI345gwvextuI0VV94ClyxO9/Q7XHlGiZKil1EnUB9Ui4IfcbwHJJN2yjcm7IJ9a6srAP4nZg77Wv+sSycouQ590X6akQtCSySobqPi8njzEqJ5eYAhSSAW3B4iKOnwFU1wVFTBq1+f5RDPXYMoP8AKIUFT3jYy32PWISSLpmkyuVcBhGsmsJ1FuUTGiVwfyjY0ihqMo5xdOK4L6ZPhEM0hRcAxcw+mVmGTMFC7h7ekWqPCCbk2Z2H1aLGCVyhOyZLb20tq8dGW9IZxdNKVye1DHgvaMtlWVkDVZGnXcDmYY0VI2gQEpWhQsMwYn9Yry6gy2C9t9o2un6nR7ZEZMN7oZUzo2EyBdLUhQBBcHcRbSuNiM7VijjRazx4VRBnj3PF7K0J/wBo/YoVkvvZQ/1EsWb76R93qNvTe3H6Y+EguCks3B/1Bj6QzRzH7Sex2VSqyQmx/wB5I2O0wcibHq+5hPNDuhjFLdHPZK2zJPXy0PyiOnUwUjhfyP0IxKXILt849TJJUG+IFt7mBJoK00bScVUhITw5PGRoUGPInUV9M+jjiMsM8xF/6hEiKxB0Wk+Yjk38eWLG/MsNtBFKZiSgtKR439La66wRda/+InoXk7UqeBAyt7QpRu54CFSXLWmS5Wp2c3LP67coBS8Sykggqbe8dPr62it/kvDDqYWxbtGqcopzFKeCbP14wDqZSnAYFSiWB4Wu+7kgBuEWMJwlddOKQru0kE5mfTZrcY37PzFpqWyqmEAp6f1ObARmSc8j1TZqx04k0vBH2rQUmRTZwlKUgqLWC1uSojhoOkN3Yvsl3MtCphSpZGo0Skl8o67mPKHAZM2rUub/ADJgHs3KEN7IO2bkeZaGLEZeVHhLEi27cLQRe3kVyZG4qK/Ym9rcdEyd3aAAiVYc1bn5QNp6xSRbXizng3SCI7KzgcylJy6vqbnYcfOCZ7Mokr8bqA301D2aM1wnKbmzPcJSYpz6pS1eFLK0JDh9jEkvCSXVcmwLbPtzeHSmwyWQ6ACkjZ382vE1Hh0tJ8ISLhR4uk2Je7gx3oye7YSOFdxep+z/AIrMwurg50AjWZhpIWSeieAHzMOX8I2YAAX+jAHEJ0qWsJsV8T9NEPDGqD6FVIWJYIU20GsNAUpszhnvs23SKeJUxSQoCyr+e4i12dT4z0hSL0vRIWUamjYJlrUtIKVZSXFnF7RWqMNSnxbfCCCOzyZWdclJdRcjM58ne3KNBVd2QZqSNbMoi3FhFniTZqqPg1GHqUnZI95j1eFS5iClSgdnFyCQxvsWMD6jtEV5ZiXTKcpUCDmzbEt91Q0taLM9Pf8AglhScrMMpCWN3CtC/F4t6ahwtwqg+5iJJkpX4bJYJ4KDbcBoPKK0qqRNByKyTGbmD84KT6VaZASVBUxKbkdefKOepkoFTM72cqUpJdBAJ1Y/OJxQ9zsKoppnTMPlkUygWzJTcizkOXto8DsEx3v0NMFx7VvePq0XcInMlgoqIAc7nnwjdMsZiQVJfZgx5xLfgre257Rye7m+FXgW5I58Un4iCc2uSgOpQA5mKcqUlIZy2sQVhlEErYgfiYAee0P4OseJaXuLTwqW6L0zG5KQ5WG5X+EQSu1MglsxHUGFnFJCJg8ByjKcosyjyUbNAaTMIAyh2Z9INL6hPtQP7Z+DqkqeFAEFwdxHqgCCCAQbEHQg6g8oQ8FxLu5gZwDql7dQOO8OkipCoe6bqo5lvyLzxuLOWdrOxCqecTKBMhZdO+U7oPTbl0gajs8s7R2qbKStJSoOD9PCrW0fdrKbPr1HGFupjPG7XAzjmpLfkSE9kZnEe+MhxzRkKepPyFpeBPn6lmcCx5cPWI5UtI8Rd2ADa31NzaCuHdls6wlCjYXUXyt74OSuy9LJOafNKyToTlAfknxesPQUTK0SlwQCcEIBJ1AIHlFfDaHvZq1qslQACeJ1dtoY5tfSSQM0oZGGVRlEpIPAm8EsHo6aoHeoCAkWzodPUNp6iB+kpPdjjcscPaq+T3s9RIQhagk94l7mzhrARXo+zq+4yI8EyZ7SxYpe7A3I1a2l9Iv4liBkzEolIdBIClG5899GuY1xGlMyW6lTJYfVKsrjmNwYttdeAEbKeA4FNp5iZZXKKb2QFONzdRuSbkngIOYhUS0rSpWgTfkz3hHFZUy8Upyr/wAMAoOD4bpKcyid7pDHjbmI7UieJqkzFuxNlE5VAEsQBYBmtHSe2wWME5e90Nq+0SZisrZUKNr2A2e0H8OpnABL8z7hCT2OwZORM6YVAMClD2PNj907Q20iJ0xSVkpl06QfCR4lvoS/sJG28AwqbvWEzrH/AABCdRDg7b6ehjO7S/iy5jZyzkPYc7mPJ+IITLMwlkJBL7MIRptfNq86lAJlO6XtZJ3JOgZ3a/SOyLsUhBvcd6pbJLQq4j3kxaUSkpzk2zgkN1Bce+L3ZhXeUi0qdipQS+pDP8zA7sXhZk1cwBa1SwhkpWT4S4dtm6QOMHastVJ/AeqOzxXJylszcPvAlug+ULuA0xTNVnSpOUMXG/D0h9xOf3cuzlSiAALc2fbSBKl5BmmFObdtByD/AB+EA6jDck0DhjUmpMyop/A+ZtC/11gdMnIJCDNQJh9m4BUOj3PSCXf55bp4EflHNZs5NYcxRNSUFgoL87BraA6QBKtx+EbHEzxLBzrT1JAHKFzFe160g5QBs48XmNoI4lS/xFMbeL35hoT1+ZhJUkFCknY7+6LyvYbwYoyUm+UHcAxsrmEEqNnVm4fLhGvarsuueUqlBKjdjYFuB/EPfAmglKI7tGjuQS2ga5H3bmGLCsUQAuVnUtaAZmjAAEBSU8W18jFYx0yuJWW26K3Z6qXTylGbNCincXypA0Kt4YMHq0VLlSQoS2UHA9omze8wtV9NmmTUAp/mNlvZlJF+hLw09lMNTTSQkEbknRyeHIC0XlXPcXJ5MtkTJzHMsks9mS4DdQBCnSY0Tm/lpWDqDmbz2hq7UVpRTTClgcrDzIHzjn1DUkWfXYNwtA4pytoIssYKmrCxxGWrMDLCU/eSLp6tsecDZsjIod3eWbFr8/ENj+cTdwGNtXJcwLkTVS5jDQ+jREG3aDwmpP2hxCACFMw4s54fOHDDZziE+iYlvPycn4wz4cWEOdG6mZ2a3dh+WuBvans4KyTlCiichzKmAsUq4OL5TofXaLlOqLyI9CoqapiDel2fPtX2hrpK1SlrIWglJCkpJcc2v1jI75OwqStRUuVLUo6kpBJYMLnkIyAfbfCL+ovLET+LUJLB05gDa3IC14D01KqdN7tIUpRIDC46vsOZj3E60oQGLB2vrrp7oMdk1zM5yqySw65i0gEWbw5yN+XOM2e8qQ50+rHjt/ocsKwVQlhE0pUyQnKziwZr+16Rifs4khRMuZPkgkEolLZBIuPCQWvwihIxeomTUhDpQtwgsDpuq1nDkDlE+O9sBSqCFHMpnOotoLjRyIJwrFpa268jP/wZIJUbk7naKOKYZnIOZQy6MbenGPMF7QJny0qCVJOhvmbqY3r8Tlsc6khJKQFO11aAHQnpEanygaVMTsdw+amnVLBTMURZSmSLXJubEAMOovADtCtdRRZ1vLqJLFaVjKVAulwDuW/6TFjt3UqQO57xxcnmHsd2F28jB80Eurw+WqbLzqEpxrn8I0Che7WisJb7jTVQTfkQKLH5s1HiUvMMvK4DJAbYNpHRsFmTFpQiYsqU1+D7+kcvpJiO/liUFhOYEhTEi4JuL2A14CG+nxjuqlGt/C3Vg/qYJBXInJH20MPaGQqetElCkd2jxTEhQzEhikFOraevKF3F0VC/CEiTKSRmVMKUpLHg/s8t4IqwhffT561AImAh9wklJ8vZbpAqbVyULAlPMI6m/wDl8opKLUrewaEYtJRd7eO5srtqoVEiTLUnu0qSFrWMucqLKIb2QztDJJrJYqChCs04l1aNKG5Lfe4Anro0VcOrJK5JmzJQQC/tAPlSbq0toYWqnGUJkTpsiXkLkHR9HBt/dHSZVY1J1XB1uumpCULV7ISovyYe+OV4liVRWz1Zc0qUg2bQcH/ErdtIbsVKqrDacS1eBQQJin8WTIQW/qKgmFmavMpNPKWEAHKVcEpDqYndgbwLLfD4ZXDGuOf/AAacPqO6psyjms+zk6dBpCvW1GSmmTEICDlUoC2qlN03iv22xnKlMiTcJGZZSdABZLjff0ivLqUmgKFqCVlBTlNzmBdPXaArGrSfAwoUlLyzXsXWqKnmEkrBSXOpHiTbybzgVjchKJkwEqAKjpwN390byHlJQzpNilQL3uTzBj3EKYLSFOSet3HWBz2d9jQh+TfwQUrIp3SXzqJzPdgGbyv6xLgq8hE4lAY5Q+quKQ2ru3nEVVTnuk6EJKhbipi/XXzECsSxDuptNulKEqZtSVrL9dPSC48fqWAy5VjTSH2mlIkhxLUpvxnQa2FwNYuK7SJUlgCDz09Q9vKAcnHvB4rhYcX0PNusDpUsOTLJBe6b+ZHJ4FlwpMy45nJ7mnaOvqSEiYc0tJ0QCA12PEtpeKmH1iSklSQNgx1D8YN5goa6OBux6GA0vDUqWSBlSSQ40Svg34Ta8WjNVTVEtXuGjUomeJKi2jEgN8zp5QImlCZinKSTs72d4prrQlJSxChbz0ipSycynLFR1v8AKJxYm22wsMqx8jRS1YSXTcq18tIZ8KrAsW21hMoJCnZrlm8+MMeGoKFcOhe/0I6P+lMtkywyrZbjdTqi/KVAWjnwVp1R6DBNSVozciLgMZHgjIcAHG6sZ0JSdlAHlx10h1TLH8GFJuJrAkf0vY+YhWxugKVZk6feHEcesZ2VrXXOlF8pZaW4pBcdcpf/ABjGyYtLa8jEZN1fYcuyuLNmSsjMnR9SNz5RZxnsyiYe+Uy1EFvwsdA27bcISqmpKFJmJ0CrHjl/Qx0fDap5SH0UHvskh39IFHeOl9i+T2O49yDC5PcU6U6TJmeY24G3xHrGuIUqlJl+EEpLjNpnb2mAuz7RbxVIE8K3y5BwALH5+6BB7Rmkw2TMmgqnnvR/nnLvvl6RNLuUhbewExX7PVzFd4uclKll/Go6ja6R6RclU1VTU3dS1S1EGykkEFO4AIsebQJr+1c6aEJm92UlQLpBYEgsbkndogqcUKE5iGvbKTbrwgLyRV6TQWKbSUqA2JJVmPgyrUVD2WLq9rbQvrDHQy0UyROqVAzSLW82SOPOKuGYoopUuapMxIugtcWc390UkUK5yxPnEuS6EXAQkaDrxPGCY/YrYLqMi/HwM1XVKmIdbpdre9oWamYCcyPCoaFmLc+UEJlSQACRqNb/AB1jydKHiUwu2h6mw+tYVzNt2uRfC3F2Eu0IK6fJLLu19XCbt5n4QnUCwpQlt7Zyt/VoIbKfEQFoSfZXbixNxptaKNTRSqaq790lJCgMpulZ9okdHbqYu3e7NHBm9rh3Yz0kn+HwubKSt1S0KIUeJL+V7COa1850HYszvvBKZ2tWVTAcq5RIZJBFhzBBPQvAhSwt8w6AW1+UWy1NL4DdMpY3LV3NKOUopYkCwdtC3AQWo/EG1yuNm/OBi6hgUsnLsAC/rE9NOIAaxHEa6X6wObu2wulrg3pEKFQkPlF24EasRxtBZVMLjUPFTCphKZig5VsSNPfpyi0kDu3SC59SrTTa+3OAZobJPmhX15a21wV5krKCdUnV9x+kAu0FD3pzCxAADH7oDAc+PnBlK0/i9Lu8Rz0DjdwH2gOKcsbtB7g3pe9gimqVpRkLZk2c7jrxi1JrjfO1/hwirjtNZRQfGC5Y6+UBKSvBV43BbUcekaeOssbRkZoaJUxypK1KXSA+Y+I3HRuEXJxlkDIra/QNqdzCmJ6kEHM415wVoakLNiGvrbVyYXz463OxPsVKpImnvUXIOWYOBFgroYtUEskkhm5fF4nlykBTpSAb7ag6pVxEZQrCFqSnS/pFY5tqXYJKNhanl5Zd1hyxflwLDWMlz2LOeRfh5RVnTyVFSjc3sOPIWiWRNLDVibnYfQge/LO24GfB5xUlJ4i8MlKIX8EmS8oCVpPnDFKje6OLUdxfK/BaEZGoXHkaIuJtZKYMQ42PDlC5NwxSZyVySEKBd2tbU/XGG2uS6Yp09PdJvdWVgAdQ4N9rQq1qx/J1uMtiKno01E0OgCUm5S9io3sOu0NEuoBCwsBiCyeKGueQOkD1TJciWJYTfXR2P4lW1heVjnjmukpHdqGZWqj+z2hDZOi27HdNZKqDKdiJktKmfYhiPUEeUKnbesM2pyIA7qSlj/eq5AHIN74GYP2pRKliXKCjNdQTmu2YuSBw3bSJJoLXKipQJ5km56mInF6aJhk0ysWqrGRJKEKQCkaG+YXJ0PONKnFCJagBYkE5ib9Rxi1OpQtRSpJCtWIPz0gVVhnQpIAexGvXnC91s1uaEOoT3ZZwjGClRBJKfCrIWASQoFhu0NKMflLYhgFc2LnkfOESRga5mg3sq4HrtBKb2VykKE1/xpNjbVj8IK9LVi2fS3sMc6elSyOF7QOqqvIgAkk6OWfUs1rWgOZ09DmUnMl7hsyvUaxRxPFpgHiQU5uKSl+OsRHEm7sA5SSo6LgSP9MlYuSFMbBhoBf6tFPFaUqABNvvcTqXjfsRX5qKUXBy5nB0fMrXyj2fRd4tWZdjexZ+XIROSFqu5EJNOxVqZLPl0DkX2P7aRWQPfBzEqMEMLEWO0AV05lKLu3HWE8U+xvdPk17Mkl1RzgC5/aDkkpmIUki/vgFSJBmkgpITqTvmswglLnmWpWuVrHYluMXm9kgkt7+Cz2TlCX3gU6lZmGmnnygtVYeV51IfoGGnwgTgIBW6lNfTj57QwoxFISv2SQLc+pg+iM0nIwsknGbUQKnDkgWPjFyynPOw/KN6qiUtBYA+HoYiCiHX7S72SAwu1rc9Yv0qFKb7r67luQhOeKtw0Mm4jTakyyrO76EHjAzCUhc9mdJJJhx7W9m86VTEe2OH3m5cWhLwOdlm8yGD8XEPdNTi2uTuok5PcbkUqAdAA1gBcjiBtF6TTgkEgPzBB/eLVBQEuQwU1+N9PKDNNgrAkhLNqS5fi526QLKtrAQluApuEWdJZ9N7wp1z96kpJB+95fTQ7VZKFMGv9W5xz6oqc05d9zbzgPTK5NjM3SDdMSoi5eCE2pYAB+FvfaK2GUhUE3A58LaRcrJACkuCprln4eb/ADick1J0gcYtbleixAKJHiGXfYmGfBu05SoBSiRox+PKBycKQCFBlA6g6i3XR39Ilk0kouQGZ2u4bqB0ikcsoO4hKvkfU1gId4yEhFSpIYKUw4RkO/5h8FPSDtTNBID+camrlyrB1HW3KLkynBLbamF3E5jzlfdCUsD6Fx6tD0k9IpJ0zxVUtSypTuq+UXYdeVheBNdOXmJUBl98E5U5CXT+LXd335fpFTEQ4U7dLWHDSEJq1Z0XuL1HO/1cspclyNL3SYc5obVQccHcH6+ELfZuWF1BUz5Qwtxe/QNDCKZSHz73+m3i3Yh7sgrp5UmzPxhRxtCnZXWz3hrmqAVl3OnCF/tNMUkpSpLFn5iKbOVhFaQc7LUpXTyxoACepzKf5RPWYexOazaNAjsLipyka5Vs3JVx73hrxWkmFljfYs3k2sW0WyinTFozFIcAPtuW68IgxEd7KIUx4W4dYu10lYLgEAMSGubxXUlQ9oMnZyN4Ry6k0/A1CmVOzk7/AE86Wg5QHI5bkjnDFgVUnIczlQO4u3HzhIo6hVPUqS7BRcQ2YMspcEguNydXza7uXtD8ZL8vgDKPY2xOoTMKlkMxZiNWgFiTKJDgskWZhpoeYg5iWIIA2zEtCxj+IFOVMvU6lnt8oy43LJsP4/bVg6cAhiNFKzEW8ukXqnGhMSAbb2t+kU5ssqCVBydw0UsWUssMhHMA9Gh9R10mNTyRxptDbhakpKVPqAetwfPQwXr5rKKkXBO2wOvveEjBqwqQhBYd2d9SCdIdaggsocAw001A2guTHUdjGcrlZ5SzMiyrKDx2JfUfXCLtJWZw7N8XG1txA1AVZTaag7eW8TyKpDukkqtckpINn+YhCWTag0Y72T1NWCMpdy+o+LHQiOb4rUJ71Xdhg500d9RwjoWIUp7ta7WSpm2trbXi8ctnMCRBukVtsnJwPHZPtD3ngUfGzX3AhpXXKJAcltG9ljtyPPlHHqeoUlYMsEEaNeOgdn8UMyWyvCoDgQOr84Zy47WwsvbKy7UKzTfEdBbrCHiFNkmKVdQUokEcHh2xKsSlA0C1Aji0BE4apbAENyEJY56GxytSPcExWWpGV1OOP6QdlBwTZRe0UKTs+EpKWclzwiKtpxIlgpUsKOgewP1tAXKEpe0vGDewwU8gkXGo2IJHVtN7dIynpMqQEswff1hdwitqVJLTB5pD/CDFHTzlWJAOhLXgqjvRZ42j0j+30/WPYIy+zZYPMU/lHkN/by8ALXkZ1G0KuJAZ/FxHxhpMAMclMoK21MaMXcWhTIu5XVOTkY2drbjkfWBFWghJF3ALADk/la8F63KUJs5Nx7t/SBFTMzAmYb+8wlk22KwRN2RypzqNzZm/IbXgtidSCoAcA/8Alwvo76wo4XVqTMKEEpceHyIN+IuYZlpUQSlIdOpNnLWPE+cdPgquQfVTAVskKChYu4RtvtvC12lnL8OZOVxbmBZxygrWBSixd76O3qY2kYYlTEgLIIsdOnOA4+bDtqgP2IqMs1SVOAtiDpdJ+DR1EIXNIKVI8JsGA0B3N4Cqoj3aSsAFQOW2rQBk48sTFJSSADueGog0cvv3BuF7oZMQkLKs5INmsDp/bo/5RVq6RPdm2Yu7HTryvE8iqEwZj4QNgXe1ydBx6RXxGuz5cgS2XVwWfS3BmgfULWnItilToTu0NGcwWARl23bf4xHIxchgdBxJudtIZamQFSy4AyjjbS/T9YRsUR/MSx3H7wDB71ol2GpOt0F6OhmVaw7pSDYDXzO0Mv8Ay0Ei6Q+5c2bzvAfAVqTYlgzuA51FgIbEzkTFJSgzNSXGjgPf48Ialj2SQr6rvcFTaHKeTXDXjyXhyGOtv34wzzEjKXF3F9PDz84FV9GlIORQ1cn3l4UzRcEMY5qTAtRh6SkkgZmN9LDnyiphdYFhKSScp+gIytrzNGVIdPEPzf5RDQ0CEeJOdxsTqYrhcknqZaaQwz6lgbjT04CABxFIX7Q5tF2qw8zktmUGGxY/rAJfZNYPhmH/ACH5GOxwi23JnOW1IYsQxjLK8KsxV6AHiN4Uhgua4yn4wU/4etCWJCjbeCFBTZWPdlZSM6gkpH8sMdSNX4xeMlj/ABZFagbgUkSJjKSCFNtpDSFpUksGNnuxhNxmYpM3W4a40fkRr1EM2D4ilcsKULfeHu9YejN6LFJx9xcXgqV8OcS/wiZIG45CCEiRlTmZgRr0tpAPGsQDpQ6nUpg2vMkcB74UyQk1aDwlTotGpIJ4EEHTTlwha7QDxpDvZ/yhlNMCnK5Ftd4r4lhgXlILKFjzH5/nCMKi9Ro4JJS3K/Z+SyX4/KGqhQIF4dSISkggvbKX04uN4MUlg20N9JGTlqK9TNNsIJEZGCZGRuGeSmKtXTBaSDF5ogWIXjKiZRsRq6XOlLLkBAdgXNuo9mA9VXAguoavrvHSZ9OFBiAesI/aPsklyUhgY7Q5SsC4pIWKmrJDiyksxTx2aH/AUFEkd8k5yPEWueALcHhGwfCslQCQ+VyAeOg+uUPiFrVkUm5LWUAzDiOEBnbKtKJAKVkqmC7FgC27bb/vEVHITkUvKUKdWotrZuFi/lFyesqWoBk2DuwSOfT8oHSZaFlTr8TMAA/Xf3c4opNKiOS7X4ilFMWLqSLaO/J45rLmKE25Ny7jmbwY7Tz8qgkFyLbP0iXCcAzDvJqSQliEiz8yeHLeBpv8mGVKIzU9ekIyiW1hmOiWygAANq9/OAtVMWrwSgz6qNgH/qOpi4F5gNuWvxjcHOzsw+ukCllTVnRg0wPNwCYlYK5iSg2Jc78n+cXF4PLJZgo6AqFh5CL9XKSpI5G129IqyzcAE7eHp9e6A+o79wattiHGUIkTJeiArRjw/eNqLtEJS3Fz+e8UcakmZMGa+VwOkaycMSNd/UDj+kXjm0xVsl4kw9V9ts1yPCBdh8eMJ2J9pVTV93LdEskA8SHv0HKClaUplFKcpcWfUWAJtrpobXgdg2GPUy22IJ8oYxNT90gclo4GEYflSwD2seu8V6SmOcpOmovvBmuo1B8vskm8UThq7LJyg6WcKAN9ObwFR9OTTO1akXqEFJIYkcY8nyiSbNEclalHxKJbQDiesMc2iT3QGu5PP9os4qW6KW0KtTJQfZCdNxEBw9WVbhIcC3q7EfV4uVWGkKKs1wLDYc49kzFFLE5lAMpttdIUlJ8jEBOry5GrCDmC18hEnJmImKVoRbTlaCUnApW6XglTdmpOoSB0jRxL1FRGRJbkEieopKXYfXHSN6PCxnJKR1Jv5fpBWR2bSAWUWPG8WUYCwAzm0NejKqFHyC6pgfZvtrxiCRJJcneDwwJOpJMWpWGpTtCS6CTlvwNrKkgTS0UE5NPF1FMwdo9yxo48SgqQOUrIRLjImKYyDFDBGkwRNljwphJMM0VSIr1dMFpIMWlCNSIKmDaOeYlIMucQRqLeRgjh+I/y8qizW8jo8Wu1FAVDMNoBUytHfnwsN4X1XJ2RkxbKSMq6siZ0tYWO7PEqsko95pbTh0iZVdLli6Uki4BH3h7jAYk1M5MtiDML8GTqbe6J0p7i+5cw7De+UKhSSU+ygNu91eUMaJDhYNmLjnE/8EZRCE+ygZSBty8ojbMleU3Ja/x9bRSS7HJ7gafOCC4SCLvrbmG3iMTkqIIdr3Gg8uMejBpxdZbIhQBLgXU+z30NhFrD6OWHDlJBJG4e+rcwPoRmxaSodaKdTmysC5Js+nu2jO9AV4yFFm8JBDht20Z/No9qyJZJfxHz1sTeKpTmY+Lj1iHFveXASNcIiq5hKwRrzv5Fo2AzBQXn9nw5QLq2BuGHO/SLctB2DRckUijERjKb2Qf2x5FVeETlnYRaoez09CgtK0vzuIcKXCTvBOnw9o2MOCVe4Vy5I9gDh8uewTNSoDikOPzjedQzSpkpUU7OAPdDXKp2ibuYNLo03di6nXYSJmAVB9nL/kT8oJ0mH1SU5T3ZHIkfKGcSYlRJtBY9PBKijdiccCnqLFKQm/3r/CL0vAlBLeFI3a5Lc4Y+6j3LA30mJ8ouptAaRgwHOL8qjAixliREknQGDxhGCpIhtvkgTLjcJiedhC1gXy3Bvy2+UVl9n2HinAeXIjjz+rARLIl3OUWzYpj3uzAnEK6lkv3lWgbsLnfYKff3DhC3W/aLSyz4FzJu4ZLDbiQ2nPpq4/VT4L6Gh/l0ajsYlThx3tHIaj7W5tgiWWH4l34cD+43DgiMR+0armBgsyuOQm46m8Q5vsdsju/8Gn8QjI+al4xPJczZh55lfnGRW5k3E+iBHojIyAhiGaIhMexkFiCfJRxMeEwkTCy1NHkZCmX/AHBmH4MDYoq8a9jFE1qb7K+EZGQWH4is+GdOOpihWFpRa3iOn9wjIyLS7ikRbqT/AKpPQ/AxfWn+YqPYyM+P5/oe/hQLxH2hFmk9o+UZGRXMFxdwpJTBWlTGRkaXTcFMoTlCLCRGRkaceBRkwjYCMjI5kHsSJ0jIyKknkbJEZGRDJL9LLHARbXYWjIyFc3ASADxyeoIUQojoSI4X2qxSaqYoGbMI4FaiPR4yMhWHIw/xF4G4iP8AOMjIZFj1UYdRGRkSQYnSMjIyOOP/2Q=="/>
          <p:cNvSpPr>
            <a:spLocks noChangeAspect="1" noChangeArrowheads="1"/>
          </p:cNvSpPr>
          <p:nvPr/>
        </p:nvSpPr>
        <p:spPr bwMode="auto">
          <a:xfrm>
            <a:off x="63500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8440" name="AutoShape 8" descr="data:image/jpeg;base64,/9j/4AAQSkZJRgABAQAAAQABAAD/2wCEAAkGBhQSERQUExQUFRQWGBcZGBgVGRgYGRoYFxcXFxgYGhgYHCYeFxojGhUWHy8gJCcpLCwsFR4xNTAqNSYrLCkBCQoKDgwOGg8PGiokHyQqLCwpMCwsLCwsLCwsLCwsLCwsKSwsLCwsLCksLCwsLCwsLCwsLCwsLCwsLCwsKSwsKf/AABEIAMIBAwMBIgACEQEDEQH/xAAcAAACAgMBAQAAAAAAAAAAAAAFBgMEAAIHAQj/xABDEAABAgQEAwUFBgUCBAcAAAABAhEAAwQhBRIxQVFhcQYTIoGRMqGxwfAHQlLR4fEUI2JygiQzFRai0jRDU2OSssL/xAAbAQACAwEBAQAAAAAAAAAAAAADBAECBQAGB//EADARAAICAQMDAwQABAcAAAAAAAABAhEDEiExBEFREyJhBRQygUJxkdEGFSMzUqGx/9oADAMBAAIRAxEAPwBOeMzRookaho8eM6j6GpXwbhUZmjSNgIgse5o2EeBMbgRVslGCNwIxKY0mzgnXXhFGy6R7NmhIc/vFGZPZ1H2j7hfiIhrK0Jush9hq35mANVXKWTsOEEhicxDq/qGPplXL8f3LVXieoRrufrWBrk33j1KPr4xNJpioskFR4AOfQQ7GCitjyPUdVk6iVyf6I0j6+MTJH18DBii7GVk32KWceZQoB+qmEHaP7Ja9estCB/XMTp0S5i9Cwmp+vmI3P18jHSKX7EJx/wByolJ/tSpfxywapPsUpw3eT5q/7QlA9+YxOlnHHR9fMRg+vkY71SfZbQI/8pS/71qOnIECDNJ2XpJX+3TSE88iSfUh4nQzj50kUMyYfAhSi/3UlV/IbwYpOwddM9mmmgcVAIt/mRH0KhAAYBhytHrROk44nS/Y/Wr9oypf9y3PogGDVJ9if/q1PkhHzUr5R1OMjtKOEak+yCjT7RnTOqgkeiQPjBmk7BUMvSmlnmt1/wD3JhgaMEWUUQ2VP+CSMuXuJOU7d2hvRo5T9o32c/w71FMn+R99Gvdk7j/2z/09NOzARrNlhQIIBBDEG4IOoIg/pJxoF6js+Vn9fr3x79fp04Q5faN2INFN7yUD3Cz4d8itch+XEW2hMEJvZ7hTYJd2BPHy+YjQpLPtpFrDj4yPxJUOtnHm4EaIlPnTuz+n6ExxNEKksA+9welvUNByh7HTJsvOhcs3Iylxp5WcMR1gOm6CPwl+gP6/GDnZnGzJKSo/y1eFXIp0V6EP58Ipk1abiWile5Tmdk6oEjuX5uk/OMjqiUOAQQxjIT+5n8BvSiKRljcPFSpoGBUnbUfMQxSezNSvSUof3Mn4wRpOwk/VSpafMq+AgkMWR9mbK6yGJ3qQgiNkpjocn7L5bkqnLIfRKQG5OXgtS9g6VH3FK/uUfgGEFXR5GHl9a6ePFv8AX9zliZMSCnUfZQtZ2CElRPoI7JT4HIR7MmWP8QT6mJ58wpsm3SCw+nuT3Ypk/wAQJfjD+rOMy+zWITPZplS07qmMm3+REV6Xs0ta8qp0uX/WoLU55FIjruJVngKVKAzWHx+UK6pEtIKQzvueNz84Hm6VYmlERf1vPP4Asn7H5BQqbNrjMSkEkSUJ0/yUT7o2k/Z7Ry1A93MmJbSbMKVefdsx5XglQ0w9sZgXNgbb7AdLQRxGiWsJ7ts5s5LPrq0Ulklp2VUZ8smqdt3ZDg0vCkqCf4SVLV+JaRMH/wAlOfdDDiOLy5Ep5AlEuwCMoAHFkRziTQTRMmZg5lvmcskEbc4uUdfKUkguFEWI0DaQBdVk0NbX2DywvlB5Ha2cp3UB0SNhzeC+D9piteSY19FaeUIS1lKgofoYIZiCFp4v0t+8Z0etyxlqbYhbUjok7FpSPaUB1jxeMSQnMZiQOJjm+J14mWUBbRT3HKB0+uYAC59Wh7J9SadQVjUtCW3J0Wo7bSQHSFKPMZR5k/lAud9ohzgJlBrOSXLb2DNCO6lXJAHE6frHspkl79T+UJy67O+/9EDts6P/AM+SXYomjySf/wBQcpMQlzQ6FBXQ36NHJEzVEvZut40mz1EggsRuLNBMf1LKn7kn/wBE3R2aMeOa0Xb2dKCUraYkav7RHDM9zDlg3aOVVJdBYjVKmzD8xzEauHqoZeOSwXzRKkRDLMb97tD8EDkSvHhMaZ48zwcFRWxTDpdRKXKmpzIWGI+BHAg3B5R889rezMyhqFS1XSboVspJPx2I2PlH0cVQB7YdmEV1OZarLF5a/wAKv+06EfkIBlhqVoJjlWzPnqmn5VpVsCD6H47RZn+CaD912PwPuiviGHLkTVypqSlaCygeW/PYvuDFmqGZAO5SD6WI9xhO6GIq7REEZZjHRXh9f1aPaYMVoPDMOqbn1Tm9BHk85kBXK/lY+dnj2fMuiam+hPUa+9/WJO/l/MuU/aWqlJEtCvAmyXDltW8tIyK82Tfw+ybjXQ3HuMZAqXgLoT3TPpFMbiIwY2eNkyjePRGgMbPEFjFqYQPn1FnMWp82xhN7RY2hCgAoKIswOhjp5Fig5MiOOWSWmJVxyrWpYJ0uAU7D0hOxQLCXC1lQLvqLcfWGmhMycHZIljVazlHQcTG0qXSoWAAZ8x2AF0vwGietzpGG8jm9Vjn27TpkXYxc2bK0L5iOTAC4PUw802HCUgLWoPxOgF+MVKcS5SO8WshIAdOwUBZKQG1hYxjGl1EwnxZfuoewA3Lb/nAuozrGq5bAyqDL9XjcgBSRLExKsxUVOkOo3Ol3gLJqJOcFMiXZmBzL5Wct7t4qzCQS6Sprm+nlHlUuWrRJQsXDF3Hy1EZ3qTe8n+inrz7MKYpXImgOju1iwJDA8tG8oFVdacwTdDWI345gwvextuI0VV94ClyxO9/Q7XHlGiZKil1EnUB9Ui4IfcbwHJJN2yjcm7IJ9a6srAP4nZg77Wv+sSycouQ590X6akQtCSySobqPi8njzEqJ5eYAhSSAW3B4iKOnwFU1wVFTBq1+f5RDPXYMoP8AKIUFT3jYy32PWISSLpmkyuVcBhGsmsJ1FuUTGiVwfyjY0ihqMo5xdOK4L6ZPhEM0hRcAxcw+mVmGTMFC7h7ekWqPCCbk2Z2H1aLGCVyhOyZLb20tq8dGW9IZxdNKVye1DHgvaMtlWVkDVZGnXcDmYY0VI2gQEpWhQsMwYn9Yry6gy2C9t9o2un6nR7ZEZMN7oZUzo2EyBdLUhQBBcHcRbSuNiM7VijjRazx4VRBnj3PF7K0J/wBo/YoVkvvZQ/1EsWb76R93qNvTe3H6Y+EguCks3B/1Bj6QzRzH7Sex2VSqyQmx/wB5I2O0wcibHq+5hPNDuhjFLdHPZK2zJPXy0PyiOnUwUjhfyP0IxKXILt849TJJUG+IFt7mBJoK00bScVUhITw5PGRoUGPInUV9M+jjiMsM8xF/6hEiKxB0Wk+Yjk38eWLG/MsNtBFKZiSgtKR439La66wRda/+InoXk7UqeBAyt7QpRu54CFSXLWmS5Wp2c3LP67coBS8Sykggqbe8dPr62it/kvDDqYWxbtGqcopzFKeCbP14wDqZSnAYFSiWB4Wu+7kgBuEWMJwlddOKQru0kE5mfTZrcY37PzFpqWyqmEAp6f1ObARmSc8j1TZqx04k0vBH2rQUmRTZwlKUgqLWC1uSojhoOkN3Yvsl3MtCphSpZGo0Skl8o67mPKHAZM2rUub/ADJgHs3KEN7IO2bkeZaGLEZeVHhLEi27cLQRe3kVyZG4qK/Ym9rcdEyd3aAAiVYc1bn5QNp6xSRbXizng3SCI7KzgcylJy6vqbnYcfOCZ7Mokr8bqA301D2aM1wnKbmzPcJSYpz6pS1eFLK0JDh9jEkvCSXVcmwLbPtzeHSmwyWQ6ACkjZ382vE1Hh0tJ8ISLhR4uk2Je7gx3oye7YSOFdxep+z/AIrMwurg50AjWZhpIWSeieAHzMOX8I2YAAX+jAHEJ0qWsJsV8T9NEPDGqD6FVIWJYIU20GsNAUpszhnvs23SKeJUxSQoCyr+e4i12dT4z0hSL0vRIWUamjYJlrUtIKVZSXFnF7RWqMNSnxbfCCCOzyZWdclJdRcjM58ne3KNBVd2QZqSNbMoi3FhFniTZqqPg1GHqUnZI95j1eFS5iClSgdnFyCQxvsWMD6jtEV5ZiXTKcpUCDmzbEt91Q0taLM9Pf8AglhScrMMpCWN3CtC/F4t6ahwtwqg+5iJJkpX4bJYJ4KDbcBoPKK0qqRNByKyTGbmD84KT6VaZASVBUxKbkdefKOepkoFTM72cqUpJdBAJ1Y/OJxQ9zsKoppnTMPlkUygWzJTcizkOXto8DsEx3v0NMFx7VvePq0XcInMlgoqIAc7nnwjdMsZiQVJfZgx5xLfgre257Rye7m+FXgW5I58Un4iCc2uSgOpQA5mKcqUlIZy2sQVhlEErYgfiYAee0P4OseJaXuLTwqW6L0zG5KQ5WG5X+EQSu1MglsxHUGFnFJCJg8ByjKcosyjyUbNAaTMIAyh2Z9INL6hPtQP7Z+DqkqeFAEFwdxHqgCCCAQbEHQg6g8oQ8FxLu5gZwDql7dQOO8OkipCoe6bqo5lvyLzxuLOWdrOxCqecTKBMhZdO+U7oPTbl0gajs8s7R2qbKStJSoOD9PCrW0fdrKbPr1HGFupjPG7XAzjmpLfkSE9kZnEe+MhxzRkKepPyFpeBPn6lmcCx5cPWI5UtI8Rd2ADa31NzaCuHdls6wlCjYXUXyt74OSuy9LJOafNKyToTlAfknxesPQUTK0SlwQCcEIBJ1AIHlFfDaHvZq1qslQACeJ1dtoY5tfSSQM0oZGGVRlEpIPAm8EsHo6aoHeoCAkWzodPUNp6iB+kpPdjjcscPaq+T3s9RIQhagk94l7mzhrARXo+zq+4yI8EyZ7SxYpe7A3I1a2l9Iv4liBkzEolIdBIClG5899GuY1xGlMyW6lTJYfVKsrjmNwYttdeAEbKeA4FNp5iZZXKKb2QFONzdRuSbkngIOYhUS0rSpWgTfkz3hHFZUy8Upyr/wAMAoOD4bpKcyid7pDHjbmI7UieJqkzFuxNlE5VAEsQBYBmtHSe2wWME5e90Nq+0SZisrZUKNr2A2e0H8OpnABL8z7hCT2OwZORM6YVAMClD2PNj907Q20iJ0xSVkpl06QfCR4lvoS/sJG28AwqbvWEzrH/AABCdRDg7b6ehjO7S/iy5jZyzkPYc7mPJ+IITLMwlkJBL7MIRptfNq86lAJlO6XtZJ3JOgZ3a/SOyLsUhBvcd6pbJLQq4j3kxaUSkpzk2zgkN1Bce+L3ZhXeUi0qdipQS+pDP8zA7sXhZk1cwBa1SwhkpWT4S4dtm6QOMHastVJ/AeqOzxXJylszcPvAlug+ULuA0xTNVnSpOUMXG/D0h9xOf3cuzlSiAALc2fbSBKl5BmmFObdtByD/AB+EA6jDck0DhjUmpMyop/A+ZtC/11gdMnIJCDNQJh9m4BUOj3PSCXf55bp4EflHNZs5NYcxRNSUFgoL87BraA6QBKtx+EbHEzxLBzrT1JAHKFzFe160g5QBs48XmNoI4lS/xFMbeL35hoT1+ZhJUkFCknY7+6LyvYbwYoyUm+UHcAxsrmEEqNnVm4fLhGvarsuueUqlBKjdjYFuB/EPfAmglKI7tGjuQS2ga5H3bmGLCsUQAuVnUtaAZmjAAEBSU8W18jFYx0yuJWW26K3Z6qXTylGbNCincXypA0Kt4YMHq0VLlSQoS2UHA9omze8wtV9NmmTUAp/mNlvZlJF+hLw09lMNTTSQkEbknRyeHIC0XlXPcXJ5MtkTJzHMsks9mS4DdQBCnSY0Tm/lpWDqDmbz2hq7UVpRTTClgcrDzIHzjn1DUkWfXYNwtA4pytoIssYKmrCxxGWrMDLCU/eSLp6tsecDZsjIod3eWbFr8/ENj+cTdwGNtXJcwLkTVS5jDQ+jREG3aDwmpP2hxCACFMw4s54fOHDDZziE+iYlvPycn4wz4cWEOdG6mZ2a3dh+WuBvans4KyTlCiichzKmAsUq4OL5TofXaLlOqLyI9CoqapiDel2fPtX2hrpK1SlrIWglJCkpJcc2v1jI75OwqStRUuVLUo6kpBJYMLnkIyAfbfCL+ovLET+LUJLB05gDa3IC14D01KqdN7tIUpRIDC46vsOZj3E60oQGLB2vrrp7oMdk1zM5yqySw65i0gEWbw5yN+XOM2e8qQ50+rHjt/ocsKwVQlhE0pUyQnKziwZr+16Rifs4khRMuZPkgkEolLZBIuPCQWvwihIxeomTUhDpQtwgsDpuq1nDkDlE+O9sBSqCFHMpnOotoLjRyIJwrFpa268jP/wZIJUbk7naKOKYZnIOZQy6MbenGPMF7QJny0qCVJOhvmbqY3r8Tlsc6khJKQFO11aAHQnpEanygaVMTsdw+amnVLBTMURZSmSLXJubEAMOovADtCtdRRZ1vLqJLFaVjKVAulwDuW/6TFjt3UqQO57xxcnmHsd2F28jB80Eurw+WqbLzqEpxrn8I0Che7WisJb7jTVQTfkQKLH5s1HiUvMMvK4DJAbYNpHRsFmTFpQiYsqU1+D7+kcvpJiO/liUFhOYEhTEi4JuL2A14CG+nxjuqlGt/C3Vg/qYJBXInJH20MPaGQqetElCkd2jxTEhQzEhikFOraevKF3F0VC/CEiTKSRmVMKUpLHg/s8t4IqwhffT561AImAh9wklJ8vZbpAqbVyULAlPMI6m/wDl8opKLUrewaEYtJRd7eO5srtqoVEiTLUnu0qSFrWMucqLKIb2QztDJJrJYqChCs04l1aNKG5Lfe4Anro0VcOrJK5JmzJQQC/tAPlSbq0toYWqnGUJkTpsiXkLkHR9HBt/dHSZVY1J1XB1uumpCULV7ISovyYe+OV4liVRWz1Zc0qUg2bQcH/ErdtIbsVKqrDacS1eBQQJin8WTIQW/qKgmFmavMpNPKWEAHKVcEpDqYndgbwLLfD4ZXDGuOf/AAacPqO6psyjms+zk6dBpCvW1GSmmTEICDlUoC2qlN03iv22xnKlMiTcJGZZSdABZLjff0ivLqUmgKFqCVlBTlNzmBdPXaArGrSfAwoUlLyzXsXWqKnmEkrBSXOpHiTbybzgVjchKJkwEqAKjpwN390byHlJQzpNilQL3uTzBj3EKYLSFOSet3HWBz2d9jQh+TfwQUrIp3SXzqJzPdgGbyv6xLgq8hE4lAY5Q+quKQ2ru3nEVVTnuk6EJKhbipi/XXzECsSxDuptNulKEqZtSVrL9dPSC48fqWAy5VjTSH2mlIkhxLUpvxnQa2FwNYuK7SJUlgCDz09Q9vKAcnHvB4rhYcX0PNusDpUsOTLJBe6b+ZHJ4FlwpMy45nJ7mnaOvqSEiYc0tJ0QCA12PEtpeKmH1iSklSQNgx1D8YN5goa6OBux6GA0vDUqWSBlSSQ40Svg34Ta8WjNVTVEtXuGjUomeJKi2jEgN8zp5QImlCZinKSTs72d4prrQlJSxChbz0ipSycynLFR1v8AKJxYm22wsMqx8jRS1YSXTcq18tIZ8KrAsW21hMoJCnZrlm8+MMeGoKFcOhe/0I6P+lMtkywyrZbjdTqi/KVAWjnwVp1R6DBNSVozciLgMZHgjIcAHG6sZ0JSdlAHlx10h1TLH8GFJuJrAkf0vY+YhWxugKVZk6feHEcesZ2VrXXOlF8pZaW4pBcdcpf/ABjGyYtLa8jEZN1fYcuyuLNmSsjMnR9SNz5RZxnsyiYe+Uy1EFvwsdA27bcISqmpKFJmJ0CrHjl/Qx0fDap5SH0UHvskh39IFHeOl9i+T2O49yDC5PcU6U6TJmeY24G3xHrGuIUqlJl+EEpLjNpnb2mAuz7RbxVIE8K3y5BwALH5+6BB7Rmkw2TMmgqnnvR/nnLvvl6RNLuUhbewExX7PVzFd4uclKll/Go6ja6R6RclU1VTU3dS1S1EGykkEFO4AIsebQJr+1c6aEJm92UlQLpBYEgsbkndogqcUKE5iGvbKTbrwgLyRV6TQWKbSUqA2JJVmPgyrUVD2WLq9rbQvrDHQy0UyROqVAzSLW82SOPOKuGYoopUuapMxIugtcWc390UkUK5yxPnEuS6EXAQkaDrxPGCY/YrYLqMi/HwM1XVKmIdbpdre9oWamYCcyPCoaFmLc+UEJlSQACRqNb/AB1jydKHiUwu2h6mw+tYVzNt2uRfC3F2Eu0IK6fJLLu19XCbt5n4QnUCwpQlt7Zyt/VoIbKfEQFoSfZXbixNxptaKNTRSqaq790lJCgMpulZ9okdHbqYu3e7NHBm9rh3Yz0kn+HwubKSt1S0KIUeJL+V7COa1850HYszvvBKZ2tWVTAcq5RIZJBFhzBBPQvAhSwt8w6AW1+UWy1NL4DdMpY3LV3NKOUopYkCwdtC3AQWo/EG1yuNm/OBi6hgUsnLsAC/rE9NOIAaxHEa6X6wObu2wulrg3pEKFQkPlF24EasRxtBZVMLjUPFTCphKZig5VsSNPfpyi0kDu3SC59SrTTa+3OAZobJPmhX15a21wV5krKCdUnV9x+kAu0FD3pzCxAADH7oDAc+PnBlK0/i9Lu8Rz0DjdwH2gOKcsbtB7g3pe9gimqVpRkLZk2c7jrxi1JrjfO1/hwirjtNZRQfGC5Y6+UBKSvBV43BbUcekaeOssbRkZoaJUxypK1KXSA+Y+I3HRuEXJxlkDIra/QNqdzCmJ6kEHM415wVoakLNiGvrbVyYXz463OxPsVKpImnvUXIOWYOBFgroYtUEskkhm5fF4nlykBTpSAb7ag6pVxEZQrCFqSnS/pFY5tqXYJKNhanl5Zd1hyxflwLDWMlz2LOeRfh5RVnTyVFSjc3sOPIWiWRNLDVibnYfQge/LO24GfB5xUlJ4i8MlKIX8EmS8oCVpPnDFKje6OLUdxfK/BaEZGoXHkaIuJtZKYMQ42PDlC5NwxSZyVySEKBd2tbU/XGG2uS6Yp09PdJvdWVgAdQ4N9rQq1qx/J1uMtiKno01E0OgCUm5S9io3sOu0NEuoBCwsBiCyeKGueQOkD1TJciWJYTfXR2P4lW1heVjnjmukpHdqGZWqj+z2hDZOi27HdNZKqDKdiJktKmfYhiPUEeUKnbesM2pyIA7qSlj/eq5AHIN74GYP2pRKliXKCjNdQTmu2YuSBw3bSJJoLXKipQJ5km56mInF6aJhk0ysWqrGRJKEKQCkaG+YXJ0PONKnFCJagBYkE5ib9Rxi1OpQtRSpJCtWIPz0gVVhnQpIAexGvXnC91s1uaEOoT3ZZwjGClRBJKfCrIWASQoFhu0NKMflLYhgFc2LnkfOESRga5mg3sq4HrtBKb2VykKE1/xpNjbVj8IK9LVi2fS3sMc6elSyOF7QOqqvIgAkk6OWfUs1rWgOZ09DmUnMl7hsyvUaxRxPFpgHiQU5uKSl+OsRHEm7sA5SSo6LgSP9MlYuSFMbBhoBf6tFPFaUqABNvvcTqXjfsRX5qKUXBy5nB0fMrXyj2fRd4tWZdjexZ+XIROSFqu5EJNOxVqZLPl0DkX2P7aRWQPfBzEqMEMLEWO0AV05lKLu3HWE8U+xvdPk17Mkl1RzgC5/aDkkpmIUki/vgFSJBmkgpITqTvmswglLnmWpWuVrHYluMXm9kgkt7+Cz2TlCX3gU6lZmGmnnygtVYeV51IfoGGnwgTgIBW6lNfTj57QwoxFISv2SQLc+pg+iM0nIwsknGbUQKnDkgWPjFyynPOw/KN6qiUtBYA+HoYiCiHX7S72SAwu1rc9Yv0qFKb7r67luQhOeKtw0Mm4jTakyyrO76EHjAzCUhc9mdJJJhx7W9m86VTEe2OH3m5cWhLwOdlm8yGD8XEPdNTi2uTuok5PcbkUqAdAA1gBcjiBtF6TTgkEgPzBB/eLVBQEuQwU1+N9PKDNNgrAkhLNqS5fi526QLKtrAQluApuEWdJZ9N7wp1z96kpJB+95fTQ7VZKFMGv9W5xz6oqc05d9zbzgPTK5NjM3SDdMSoi5eCE2pYAB+FvfaK2GUhUE3A58LaRcrJACkuCprln4eb/ADick1J0gcYtbleixAKJHiGXfYmGfBu05SoBSiRox+PKBycKQCFBlA6g6i3XR39Ilk0kouQGZ2u4bqB0ikcsoO4hKvkfU1gId4yEhFSpIYKUw4RkO/5h8FPSDtTNBID+camrlyrB1HW3KLkynBLbamF3E5jzlfdCUsD6Fx6tD0k9IpJ0zxVUtSypTuq+UXYdeVheBNdOXmJUBl98E5U5CXT+LXd335fpFTEQ4U7dLWHDSEJq1Z0XuL1HO/1cspclyNL3SYc5obVQccHcH6+ELfZuWF1BUz5Qwtxe/QNDCKZSHz73+m3i3Yh7sgrp5UmzPxhRxtCnZXWz3hrmqAVl3OnCF/tNMUkpSpLFn5iKbOVhFaQc7LUpXTyxoACepzKf5RPWYexOazaNAjsLipyka5Vs3JVx73hrxWkmFljfYs3k2sW0WyinTFozFIcAPtuW68IgxEd7KIUx4W4dYu10lYLgEAMSGubxXUlQ9oMnZyN4Ry6k0/A1CmVOzk7/AE86Wg5QHI5bkjnDFgVUnIczlQO4u3HzhIo6hVPUqS7BRcQ2YMspcEguNydXza7uXtD8ZL8vgDKPY2xOoTMKlkMxZiNWgFiTKJDgskWZhpoeYg5iWIIA2zEtCxj+IFOVMvU6lnt8oy43LJsP4/bVg6cAhiNFKzEW8ukXqnGhMSAbb2t+kU5ssqCVBydw0UsWUssMhHMA9Gh9R10mNTyRxptDbhakpKVPqAetwfPQwXr5rKKkXBO2wOvveEjBqwqQhBYd2d9SCdIdaggsocAw001A2guTHUdjGcrlZ5SzMiyrKDx2JfUfXCLtJWZw7N8XG1txA1AVZTaag7eW8TyKpDukkqtckpINn+YhCWTag0Y72T1NWCMpdy+o+LHQiOb4rUJ71Xdhg500d9RwjoWIUp7ta7WSpm2trbXi8ctnMCRBukVtsnJwPHZPtD3ngUfGzX3AhpXXKJAcltG9ljtyPPlHHqeoUlYMsEEaNeOgdn8UMyWyvCoDgQOr84Zy47WwsvbKy7UKzTfEdBbrCHiFNkmKVdQUokEcHh2xKsSlA0C1Aji0BE4apbAENyEJY56GxytSPcExWWpGV1OOP6QdlBwTZRe0UKTs+EpKWclzwiKtpxIlgpUsKOgewP1tAXKEpe0vGDewwU8gkXGo2IJHVtN7dIynpMqQEswff1hdwitqVJLTB5pD/CDFHTzlWJAOhLXgqjvRZ42j0j+30/WPYIy+zZYPMU/lHkN/by8ALXkZ1G0KuJAZ/FxHxhpMAMclMoK21MaMXcWhTIu5XVOTkY2drbjkfWBFWghJF3ALADk/la8F63KUJs5Nx7t/SBFTMzAmYb+8wlk22KwRN2RypzqNzZm/IbXgtidSCoAcA/8Alwvo76wo4XVqTMKEEpceHyIN+IuYZlpUQSlIdOpNnLWPE+cdPgquQfVTAVskKChYu4RtvtvC12lnL8OZOVxbmBZxygrWBSixd76O3qY2kYYlTEgLIIsdOnOA4+bDtqgP2IqMs1SVOAtiDpdJ+DR1EIXNIKVI8JsGA0B3N4Cqoj3aSsAFQOW2rQBk48sTFJSSADueGog0cvv3BuF7oZMQkLKs5INmsDp/bo/5RVq6RPdm2Yu7HTryvE8iqEwZj4QNgXe1ydBx6RXxGuz5cgS2XVwWfS3BmgfULWnItilToTu0NGcwWARl23bf4xHIxchgdBxJudtIZamQFSy4AyjjbS/T9YRsUR/MSx3H7wDB71ol2GpOt0F6OhmVaw7pSDYDXzO0Mv8Ay0Ei6Q+5c2bzvAfAVqTYlgzuA51FgIbEzkTFJSgzNSXGjgPf48Ialj2SQr6rvcFTaHKeTXDXjyXhyGOtv34wzzEjKXF3F9PDz84FV9GlIORQ1cn3l4UzRcEMY5qTAtRh6SkkgZmN9LDnyiphdYFhKSScp+gIytrzNGVIdPEPzf5RDQ0CEeJOdxsTqYrhcknqZaaQwz6lgbjT04CABxFIX7Q5tF2qw8zktmUGGxY/rAJfZNYPhmH/ACH5GOxwi23JnOW1IYsQxjLK8KsxV6AHiN4Uhgua4yn4wU/4etCWJCjbeCFBTZWPdlZSM6gkpH8sMdSNX4xeMlj/ABZFagbgUkSJjKSCFNtpDSFpUksGNnuxhNxmYpM3W4a40fkRr1EM2D4ilcsKULfeHu9YejN6LFJx9xcXgqV8OcS/wiZIG45CCEiRlTmZgRr0tpAPGsQDpQ6nUpg2vMkcB74UyQk1aDwlTotGpIJ4EEHTTlwha7QDxpDvZ/yhlNMCnK5Ftd4r4lhgXlILKFjzH5/nCMKi9Ro4JJS3K/Z+SyX4/KGqhQIF4dSISkggvbKX04uN4MUlg20N9JGTlqK9TNNsIJEZGCZGRuGeSmKtXTBaSDF5ogWIXjKiZRsRq6XOlLLkBAdgXNuo9mA9VXAguoavrvHSZ9OFBiAesI/aPsklyUhgY7Q5SsC4pIWKmrJDiyksxTx2aH/AUFEkd8k5yPEWueALcHhGwfCslQCQ+VyAeOg+uUPiFrVkUm5LWUAzDiOEBnbKtKJAKVkqmC7FgC27bb/vEVHITkUvKUKdWotrZuFi/lFyesqWoBk2DuwSOfT8oHSZaFlTr8TMAA/Xf3c4opNKiOS7X4ilFMWLqSLaO/J45rLmKE25Ny7jmbwY7Tz8qgkFyLbP0iXCcAzDvJqSQliEiz8yeHLeBpv8mGVKIzU9ekIyiW1hmOiWygAANq9/OAtVMWrwSgz6qNgH/qOpi4F5gNuWvxjcHOzsw+ukCllTVnRg0wPNwCYlYK5iSg2Jc78n+cXF4PLJZgo6AqFh5CL9XKSpI5G129IqyzcAE7eHp9e6A+o79wattiHGUIkTJeiArRjw/eNqLtEJS3Fz+e8UcakmZMGa+VwOkaycMSNd/UDj+kXjm0xVsl4kw9V9ts1yPCBdh8eMJ2J9pVTV93LdEskA8SHv0HKClaUplFKcpcWfUWAJtrpobXgdg2GPUy22IJ8oYxNT90gclo4GEYflSwD2seu8V6SmOcpOmovvBmuo1B8vskm8UThq7LJyg6WcKAN9ObwFR9OTTO1akXqEFJIYkcY8nyiSbNEclalHxKJbQDiesMc2iT3QGu5PP9os4qW6KW0KtTJQfZCdNxEBw9WVbhIcC3q7EfV4uVWGkKKs1wLDYc49kzFFLE5lAMpttdIUlJ8jEBOry5GrCDmC18hEnJmImKVoRbTlaCUnApW6XglTdmpOoSB0jRxL1FRGRJbkEieopKXYfXHSN6PCxnJKR1Jv5fpBWR2bSAWUWPG8WUYCwAzm0NejKqFHyC6pgfZvtrxiCRJJcneDwwJOpJMWpWGpTtCS6CTlvwNrKkgTS0UE5NPF1FMwdo9yxo48SgqQOUrIRLjImKYyDFDBGkwRNljwphJMM0VSIr1dMFpIMWlCNSIKmDaOeYlIMucQRqLeRgjh+I/y8qizW8jo8Wu1FAVDMNoBUytHfnwsN4X1XJ2RkxbKSMq6siZ0tYWO7PEqsko95pbTh0iZVdLli6Uki4BH3h7jAYk1M5MtiDML8GTqbe6J0p7i+5cw7De+UKhSSU+ygNu91eUMaJDhYNmLjnE/8EZRCE+ygZSBty8ojbMleU3Ja/x9bRSS7HJ7gafOCC4SCLvrbmG3iMTkqIIdr3Gg8uMejBpxdZbIhQBLgXU+z30NhFrD6OWHDlJBJG4e+rcwPoRmxaSodaKdTmysC5Js+nu2jO9AV4yFFm8JBDht20Z/No9qyJZJfxHz1sTeKpTmY+Lj1iHFveXASNcIiq5hKwRrzv5Fo2AzBQXn9nw5QLq2BuGHO/SLctB2DRckUijERjKb2Qf2x5FVeETlnYRaoez09CgtK0vzuIcKXCTvBOnw9o2MOCVe4Vy5I9gDh8uewTNSoDikOPzjedQzSpkpUU7OAPdDXKp2ibuYNLo03di6nXYSJmAVB9nL/kT8oJ0mH1SU5T3ZHIkfKGcSYlRJtBY9PBKijdiccCnqLFKQm/3r/CL0vAlBLeFI3a5Lc4Y+6j3LA30mJ8ouptAaRgwHOL8qjAixliREknQGDxhGCpIhtvkgTLjcJiedhC1gXy3Bvy2+UVl9n2HinAeXIjjz+rARLIl3OUWzYpj3uzAnEK6lkv3lWgbsLnfYKff3DhC3W/aLSyz4FzJu4ZLDbiQ2nPpq4/VT4L6Gh/l0ajsYlThx3tHIaj7W5tgiWWH4l34cD+43DgiMR+0armBgsyuOQm46m8Q5vsdsju/8Gn8QjI+al4xPJczZh55lfnGRW5k3E+iBHojIyAhiGaIhMexkFiCfJRxMeEwkTCy1NHkZCmX/AHBmH4MDYoq8a9jFE1qb7K+EZGQWH4is+GdOOpihWFpRa3iOn9wjIyLS7ikRbqT/AKpPQ/AxfWn+YqPYyM+P5/oe/hQLxH2hFmk9o+UZGRXMFxdwpJTBWlTGRkaXTcFMoTlCLCRGRkaceBRkwjYCMjI5kHsSJ0jIyKknkbJEZGRDJL9LLHARbXYWjIyFc3ASADxyeoIUQojoSI4X2qxSaqYoGbMI4FaiPR4yMhWHIw/xF4G4iP8AOMjIZFj1UYdRGRkSQYnSMjIyOOP/2Q=="/>
          <p:cNvSpPr>
            <a:spLocks noChangeAspect="1" noChangeArrowheads="1"/>
          </p:cNvSpPr>
          <p:nvPr/>
        </p:nvSpPr>
        <p:spPr bwMode="auto">
          <a:xfrm>
            <a:off x="63500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18441" name="Picture 9" descr="C:\Users\Aya\Documents\imagenes para la campaña valores\untitl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548680"/>
            <a:ext cx="3498987" cy="2620863"/>
          </a:xfrm>
          <a:prstGeom prst="rect">
            <a:avLst/>
          </a:prstGeom>
          <a:noFill/>
        </p:spPr>
      </p:pic>
      <p:pic>
        <p:nvPicPr>
          <p:cNvPr id="18443" name="Picture 11" descr="https://encrypted-tbn0.google.com/images?q=tbn:ANd9GcSUisfOyY9bWNk4wNupQ7I8cMFU5pDV4oue0EhQyE7eHgb4UaX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140968"/>
            <a:ext cx="3528392" cy="3359644"/>
          </a:xfrm>
          <a:prstGeom prst="rect">
            <a:avLst/>
          </a:prstGeom>
          <a:noFill/>
        </p:spPr>
      </p:pic>
      <p:pic>
        <p:nvPicPr>
          <p:cNvPr id="18445" name="Picture 13" descr="https://encrypted-tbn2.google.com/images?q=tbn:ANd9GcTrqhnA-hoehL8Y8MAWHIN5gUWjhYADepubA5jnAXVPfaA_CcM24A"/>
          <p:cNvPicPr>
            <a:picLocks noChangeAspect="1" noChangeArrowheads="1"/>
          </p:cNvPicPr>
          <p:nvPr/>
        </p:nvPicPr>
        <p:blipFill>
          <a:blip r:embed="rId5" cstate="print"/>
          <a:srcRect b="9694"/>
          <a:stretch>
            <a:fillRect/>
          </a:stretch>
        </p:blipFill>
        <p:spPr bwMode="auto">
          <a:xfrm>
            <a:off x="899592" y="3140968"/>
            <a:ext cx="3600400" cy="3384376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1403648" y="548680"/>
            <a:ext cx="6048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dirty="0" smtClean="0"/>
              <a:t>Hoy como ayer, compartir en familia sigue siendo el mejor plan. </a:t>
            </a:r>
            <a:endParaRPr lang="es-AR" sz="3600" dirty="0"/>
          </a:p>
        </p:txBody>
      </p:sp>
      <p:pic>
        <p:nvPicPr>
          <p:cNvPr id="10" name="Picture 2" descr="http://www.400kilometros.com/wp-content/uploads/2011/02/Moderna_bi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44616" y="5661248"/>
            <a:ext cx="2483768" cy="1008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11" name="10 CuadroTexto"/>
          <p:cNvSpPr txBox="1"/>
          <p:nvPr/>
        </p:nvSpPr>
        <p:spPr>
          <a:xfrm>
            <a:off x="5796136" y="639153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i="1" dirty="0" smtClean="0"/>
              <a:t>Mantiene lo esencial </a:t>
            </a:r>
            <a:endParaRPr lang="es-AR" sz="1200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724128" y="5815467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MEZCLAS Y PREMEZCLAS </a:t>
            </a:r>
            <a:endParaRPr lang="es-AR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164</Words>
  <Application>Microsoft Office PowerPoint</Application>
  <PresentationFormat>Presentación en pantalla (4:3)</PresentationFormat>
  <Paragraphs>22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Aya</dc:creator>
  <cp:lastModifiedBy>Rodriguez</cp:lastModifiedBy>
  <cp:revision>32</cp:revision>
  <dcterms:created xsi:type="dcterms:W3CDTF">2012-07-19T23:04:20Z</dcterms:created>
  <dcterms:modified xsi:type="dcterms:W3CDTF">2012-07-20T17:53:30Z</dcterms:modified>
</cp:coreProperties>
</file>