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  <p:sldMasterId id="2147483662" r:id="rId5"/>
  </p:sldMasterIdLst>
  <p:notesMasterIdLst>
    <p:notesMasterId r:id="rId13"/>
  </p:notesMasterIdLst>
  <p:handoutMasterIdLst>
    <p:handoutMasterId r:id="rId14"/>
  </p:handoutMasterIdLst>
  <p:sldIdLst>
    <p:sldId id="280" r:id="rId6"/>
    <p:sldId id="353" r:id="rId7"/>
    <p:sldId id="355" r:id="rId8"/>
    <p:sldId id="356" r:id="rId9"/>
    <p:sldId id="357" r:id="rId10"/>
    <p:sldId id="358" r:id="rId11"/>
    <p:sldId id="359" r:id="rId12"/>
  </p:sldIdLst>
  <p:sldSz cx="9144000" cy="5143500" type="screen16x9"/>
  <p:notesSz cx="9144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D1"/>
    <a:srgbClr val="FFFF9F"/>
    <a:srgbClr val="F05A28"/>
    <a:srgbClr val="B2B2B2"/>
    <a:srgbClr val="F2BFA0"/>
    <a:srgbClr val="EEAB82"/>
    <a:srgbClr val="E9905B"/>
    <a:srgbClr val="C9C9C9"/>
    <a:srgbClr val="7BC1E1"/>
    <a:srgbClr val="46A9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Estilo oscuro 1 - Énfasis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40" autoAdjust="0"/>
    <p:restoredTop sz="94683" autoAdjust="0"/>
  </p:normalViewPr>
  <p:slideViewPr>
    <p:cSldViewPr>
      <p:cViewPr varScale="1">
        <p:scale>
          <a:sx n="92" d="100"/>
          <a:sy n="92" d="100"/>
        </p:scale>
        <p:origin x="828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-1656" y="-114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21A7C-414E-654B-AD99-6C9E7A1F9954}" type="datetime1">
              <a:rPr lang="es-AR" smtClean="0"/>
              <a:pPr/>
              <a:t>08/06/2018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07F3D-FC6B-A149-AC61-EDB1DDD1E13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809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196B3-BE22-DA46-A461-B1EFBC506113}" type="datetime1">
              <a:rPr lang="es-AR" smtClean="0"/>
              <a:pPr/>
              <a:t>08/06/2018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C9B691-F3B1-4546-BD99-9E8FF2701CC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91975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C9B691-F3B1-4546-BD99-9E8FF2701CC4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2521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C9B691-F3B1-4546-BD99-9E8FF2701CC4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0775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C9B691-F3B1-4546-BD99-9E8FF2701CC4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7848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C9B691-F3B1-4546-BD99-9E8FF2701CC4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0707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C9B691-F3B1-4546-BD99-9E8FF2701CC4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1387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C9B691-F3B1-4546-BD99-9E8FF2701CC4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8585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rátula princip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 userDrawn="1"/>
        </p:nvSpPr>
        <p:spPr>
          <a:xfrm>
            <a:off x="8059254" y="0"/>
            <a:ext cx="1084746" cy="4835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 hasCustomPrompt="1"/>
          </p:nvPr>
        </p:nvSpPr>
        <p:spPr>
          <a:xfrm>
            <a:off x="467544" y="4155926"/>
            <a:ext cx="831703" cy="215444"/>
          </a:xfrm>
        </p:spPr>
        <p:txBody>
          <a:bodyPr wrap="none">
            <a:spAutoFit/>
          </a:bodyPr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MES AÑO</a:t>
            </a:r>
          </a:p>
        </p:txBody>
      </p:sp>
      <p:sp>
        <p:nvSpPr>
          <p:cNvPr id="8" name="7 Marcador de posición de imagen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3978000"/>
          </a:xfrm>
        </p:spPr>
        <p:txBody>
          <a:bodyPr>
            <a:noAutofit/>
          </a:bodyPr>
          <a:lstStyle>
            <a:lvl1pPr marL="0" indent="0">
              <a:buNone/>
              <a:defRPr sz="9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ES" dirty="0"/>
              <a:t> Para incluir una imagen haga </a:t>
            </a:r>
            <a:r>
              <a:rPr lang="es-ES" dirty="0" err="1"/>
              <a:t>click</a:t>
            </a:r>
            <a:r>
              <a:rPr lang="es-ES" dirty="0"/>
              <a:t> en el ícono</a:t>
            </a:r>
          </a:p>
        </p:txBody>
      </p:sp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273600" y="3585600"/>
            <a:ext cx="3993493" cy="545516"/>
          </a:xfrm>
          <a:solidFill>
            <a:schemeClr val="bg1"/>
          </a:solidFill>
        </p:spPr>
        <p:txBody>
          <a:bodyPr wrap="none"/>
          <a:lstStyle>
            <a:lvl1pPr>
              <a:defRPr sz="2600" baseline="0">
                <a:solidFill>
                  <a:srgbClr val="0070C0"/>
                </a:solidFill>
              </a:defRPr>
            </a:lvl1pPr>
          </a:lstStyle>
          <a:p>
            <a:r>
              <a:rPr lang="es-ES" dirty="0"/>
              <a:t>CARÁTULA PRINCIPAL</a:t>
            </a: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116" y="4962303"/>
            <a:ext cx="180000" cy="92333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82B5CA-E49D-6744-8292-DFBC6A05FD3C}" type="slidenum">
              <a:rPr lang="en-US" smtClean="0"/>
              <a:pPr/>
              <a:t>‹Nº›</a:t>
            </a:fld>
            <a:endParaRPr lang="en-US" dirty="0"/>
          </a:p>
        </p:txBody>
      </p:sp>
      <p:grpSp>
        <p:nvGrpSpPr>
          <p:cNvPr id="13" name="12 Grupo"/>
          <p:cNvGrpSpPr/>
          <p:nvPr userDrawn="1"/>
        </p:nvGrpSpPr>
        <p:grpSpPr>
          <a:xfrm>
            <a:off x="5436096" y="4443928"/>
            <a:ext cx="990719" cy="245147"/>
            <a:chOff x="363008" y="2848018"/>
            <a:chExt cx="958467" cy="237166"/>
          </a:xfrm>
        </p:grpSpPr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363008" y="2848018"/>
              <a:ext cx="343010" cy="237166"/>
            </a:xfrm>
            <a:custGeom>
              <a:avLst/>
              <a:gdLst>
                <a:gd name="T0" fmla="*/ 2147483647 w 524"/>
                <a:gd name="T1" fmla="*/ 0 h 361"/>
                <a:gd name="T2" fmla="*/ 2147483647 w 524"/>
                <a:gd name="T3" fmla="*/ 0 h 361"/>
                <a:gd name="T4" fmla="*/ 2147483647 w 524"/>
                <a:gd name="T5" fmla="*/ 2147483647 h 361"/>
                <a:gd name="T6" fmla="*/ 2147483647 w 524"/>
                <a:gd name="T7" fmla="*/ 2147483647 h 361"/>
                <a:gd name="T8" fmla="*/ 2147483647 w 524"/>
                <a:gd name="T9" fmla="*/ 2147483647 h 361"/>
                <a:gd name="T10" fmla="*/ 2147483647 w 524"/>
                <a:gd name="T11" fmla="*/ 2147483647 h 361"/>
                <a:gd name="T12" fmla="*/ 2147483647 w 524"/>
                <a:gd name="T13" fmla="*/ 2147483647 h 361"/>
                <a:gd name="T14" fmla="*/ 2147483647 w 524"/>
                <a:gd name="T15" fmla="*/ 2147483647 h 361"/>
                <a:gd name="T16" fmla="*/ 2147483647 w 524"/>
                <a:gd name="T17" fmla="*/ 2147483647 h 361"/>
                <a:gd name="T18" fmla="*/ 2147483647 w 524"/>
                <a:gd name="T19" fmla="*/ 2147483647 h 361"/>
                <a:gd name="T20" fmla="*/ 2147483647 w 524"/>
                <a:gd name="T21" fmla="*/ 2147483647 h 361"/>
                <a:gd name="T22" fmla="*/ 2147483647 w 524"/>
                <a:gd name="T23" fmla="*/ 2147483647 h 361"/>
                <a:gd name="T24" fmla="*/ 2147483647 w 524"/>
                <a:gd name="T25" fmla="*/ 2147483647 h 361"/>
                <a:gd name="T26" fmla="*/ 2147483647 w 524"/>
                <a:gd name="T27" fmla="*/ 2147483647 h 361"/>
                <a:gd name="T28" fmla="*/ 2147483647 w 524"/>
                <a:gd name="T29" fmla="*/ 2147483647 h 361"/>
                <a:gd name="T30" fmla="*/ 2147483647 w 524"/>
                <a:gd name="T31" fmla="*/ 2147483647 h 361"/>
                <a:gd name="T32" fmla="*/ 2147483647 w 524"/>
                <a:gd name="T33" fmla="*/ 2147483647 h 361"/>
                <a:gd name="T34" fmla="*/ 2147483647 w 524"/>
                <a:gd name="T35" fmla="*/ 2147483647 h 361"/>
                <a:gd name="T36" fmla="*/ 2147483647 w 524"/>
                <a:gd name="T37" fmla="*/ 2147483647 h 361"/>
                <a:gd name="T38" fmla="*/ 2147483647 w 524"/>
                <a:gd name="T39" fmla="*/ 2147483647 h 361"/>
                <a:gd name="T40" fmla="*/ 2147483647 w 524"/>
                <a:gd name="T41" fmla="*/ 2147483647 h 361"/>
                <a:gd name="T42" fmla="*/ 2147483647 w 524"/>
                <a:gd name="T43" fmla="*/ 2147483647 h 361"/>
                <a:gd name="T44" fmla="*/ 2147483647 w 524"/>
                <a:gd name="T45" fmla="*/ 2147483647 h 361"/>
                <a:gd name="T46" fmla="*/ 2147483647 w 524"/>
                <a:gd name="T47" fmla="*/ 2147483647 h 361"/>
                <a:gd name="T48" fmla="*/ 2147483647 w 524"/>
                <a:gd name="T49" fmla="*/ 2147483647 h 361"/>
                <a:gd name="T50" fmla="*/ 2147483647 w 524"/>
                <a:gd name="T51" fmla="*/ 2147483647 h 361"/>
                <a:gd name="T52" fmla="*/ 2147483647 w 524"/>
                <a:gd name="T53" fmla="*/ 2147483647 h 361"/>
                <a:gd name="T54" fmla="*/ 2147483647 w 524"/>
                <a:gd name="T55" fmla="*/ 2147483647 h 361"/>
                <a:gd name="T56" fmla="*/ 2147483647 w 524"/>
                <a:gd name="T57" fmla="*/ 2147483647 h 361"/>
                <a:gd name="T58" fmla="*/ 0 w 524"/>
                <a:gd name="T59" fmla="*/ 0 h 361"/>
                <a:gd name="T60" fmla="*/ 2147483647 w 524"/>
                <a:gd name="T61" fmla="*/ 0 h 361"/>
                <a:gd name="T62" fmla="*/ 2147483647 w 524"/>
                <a:gd name="T63" fmla="*/ 0 h 361"/>
                <a:gd name="T64" fmla="*/ 2147483647 w 524"/>
                <a:gd name="T65" fmla="*/ 2147483647 h 361"/>
                <a:gd name="T66" fmla="*/ 2147483647 w 524"/>
                <a:gd name="T67" fmla="*/ 2147483647 h 361"/>
                <a:gd name="T68" fmla="*/ 2147483647 w 524"/>
                <a:gd name="T69" fmla="*/ 2147483647 h 361"/>
                <a:gd name="T70" fmla="*/ 2147483647 w 524"/>
                <a:gd name="T71" fmla="*/ 2147483647 h 361"/>
                <a:gd name="T72" fmla="*/ 2147483647 w 524"/>
                <a:gd name="T73" fmla="*/ 2147483647 h 361"/>
                <a:gd name="T74" fmla="*/ 2147483647 w 524"/>
                <a:gd name="T75" fmla="*/ 2147483647 h 361"/>
                <a:gd name="T76" fmla="*/ 2147483647 w 524"/>
                <a:gd name="T77" fmla="*/ 2147483647 h 361"/>
                <a:gd name="T78" fmla="*/ 2147483647 w 524"/>
                <a:gd name="T79" fmla="*/ 2147483647 h 361"/>
                <a:gd name="T80" fmla="*/ 2147483647 w 524"/>
                <a:gd name="T81" fmla="*/ 2147483647 h 361"/>
                <a:gd name="T82" fmla="*/ 2147483647 w 524"/>
                <a:gd name="T83" fmla="*/ 0 h 361"/>
                <a:gd name="T84" fmla="*/ 2147483647 w 524"/>
                <a:gd name="T85" fmla="*/ 0 h 36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24" h="361">
                  <a:moveTo>
                    <a:pt x="524" y="0"/>
                  </a:moveTo>
                  <a:lnTo>
                    <a:pt x="524" y="0"/>
                  </a:lnTo>
                  <a:lnTo>
                    <a:pt x="520" y="2"/>
                  </a:lnTo>
                  <a:lnTo>
                    <a:pt x="511" y="8"/>
                  </a:lnTo>
                  <a:lnTo>
                    <a:pt x="498" y="20"/>
                  </a:lnTo>
                  <a:lnTo>
                    <a:pt x="488" y="28"/>
                  </a:lnTo>
                  <a:lnTo>
                    <a:pt x="480" y="39"/>
                  </a:lnTo>
                  <a:lnTo>
                    <a:pt x="338" y="215"/>
                  </a:lnTo>
                  <a:lnTo>
                    <a:pt x="338" y="320"/>
                  </a:lnTo>
                  <a:lnTo>
                    <a:pt x="338" y="330"/>
                  </a:lnTo>
                  <a:lnTo>
                    <a:pt x="340" y="338"/>
                  </a:lnTo>
                  <a:lnTo>
                    <a:pt x="344" y="351"/>
                  </a:lnTo>
                  <a:lnTo>
                    <a:pt x="348" y="358"/>
                  </a:lnTo>
                  <a:lnTo>
                    <a:pt x="349" y="361"/>
                  </a:lnTo>
                  <a:lnTo>
                    <a:pt x="174" y="361"/>
                  </a:lnTo>
                  <a:lnTo>
                    <a:pt x="177" y="358"/>
                  </a:lnTo>
                  <a:lnTo>
                    <a:pt x="180" y="351"/>
                  </a:lnTo>
                  <a:lnTo>
                    <a:pt x="184" y="338"/>
                  </a:lnTo>
                  <a:lnTo>
                    <a:pt x="185" y="330"/>
                  </a:lnTo>
                  <a:lnTo>
                    <a:pt x="185" y="320"/>
                  </a:lnTo>
                  <a:lnTo>
                    <a:pt x="185" y="215"/>
                  </a:lnTo>
                  <a:lnTo>
                    <a:pt x="46" y="40"/>
                  </a:lnTo>
                  <a:lnTo>
                    <a:pt x="36" y="30"/>
                  </a:lnTo>
                  <a:lnTo>
                    <a:pt x="28" y="21"/>
                  </a:lnTo>
                  <a:lnTo>
                    <a:pt x="13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178" y="0"/>
                  </a:lnTo>
                  <a:lnTo>
                    <a:pt x="182" y="13"/>
                  </a:lnTo>
                  <a:lnTo>
                    <a:pt x="190" y="27"/>
                  </a:lnTo>
                  <a:lnTo>
                    <a:pt x="202" y="46"/>
                  </a:lnTo>
                  <a:lnTo>
                    <a:pt x="261" y="137"/>
                  </a:lnTo>
                  <a:lnTo>
                    <a:pt x="263" y="137"/>
                  </a:lnTo>
                  <a:lnTo>
                    <a:pt x="323" y="46"/>
                  </a:lnTo>
                  <a:lnTo>
                    <a:pt x="334" y="27"/>
                  </a:lnTo>
                  <a:lnTo>
                    <a:pt x="341" y="13"/>
                  </a:lnTo>
                  <a:lnTo>
                    <a:pt x="347" y="0"/>
                  </a:lnTo>
                  <a:lnTo>
                    <a:pt x="524" y="0"/>
                  </a:lnTo>
                  <a:close/>
                </a:path>
              </a:pathLst>
            </a:custGeom>
            <a:solidFill>
              <a:srgbClr val="0063B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auto">
            <a:xfrm>
              <a:off x="745219" y="2848018"/>
              <a:ext cx="282248" cy="237166"/>
            </a:xfrm>
            <a:custGeom>
              <a:avLst/>
              <a:gdLst>
                <a:gd name="T0" fmla="*/ 0 w 431"/>
                <a:gd name="T1" fmla="*/ 0 h 361"/>
                <a:gd name="T2" fmla="*/ 2147483647 w 431"/>
                <a:gd name="T3" fmla="*/ 2147483647 h 361"/>
                <a:gd name="T4" fmla="*/ 2147483647 w 431"/>
                <a:gd name="T5" fmla="*/ 2147483647 h 361"/>
                <a:gd name="T6" fmla="*/ 2147483647 w 431"/>
                <a:gd name="T7" fmla="*/ 2147483647 h 361"/>
                <a:gd name="T8" fmla="*/ 2147483647 w 431"/>
                <a:gd name="T9" fmla="*/ 2147483647 h 361"/>
                <a:gd name="T10" fmla="*/ 2147483647 w 431"/>
                <a:gd name="T11" fmla="*/ 2147483647 h 361"/>
                <a:gd name="T12" fmla="*/ 2147483647 w 431"/>
                <a:gd name="T13" fmla="*/ 2147483647 h 361"/>
                <a:gd name="T14" fmla="*/ 0 w 431"/>
                <a:gd name="T15" fmla="*/ 2147483647 h 361"/>
                <a:gd name="T16" fmla="*/ 2147483647 w 431"/>
                <a:gd name="T17" fmla="*/ 2147483647 h 361"/>
                <a:gd name="T18" fmla="*/ 2147483647 w 431"/>
                <a:gd name="T19" fmla="*/ 2147483647 h 361"/>
                <a:gd name="T20" fmla="*/ 2147483647 w 431"/>
                <a:gd name="T21" fmla="*/ 2147483647 h 361"/>
                <a:gd name="T22" fmla="*/ 2147483647 w 431"/>
                <a:gd name="T23" fmla="*/ 2147483647 h 361"/>
                <a:gd name="T24" fmla="*/ 2147483647 w 431"/>
                <a:gd name="T25" fmla="*/ 2147483647 h 361"/>
                <a:gd name="T26" fmla="*/ 2147483647 w 431"/>
                <a:gd name="T27" fmla="*/ 2147483647 h 361"/>
                <a:gd name="T28" fmla="*/ 2147483647 w 431"/>
                <a:gd name="T29" fmla="*/ 2147483647 h 361"/>
                <a:gd name="T30" fmla="*/ 2147483647 w 431"/>
                <a:gd name="T31" fmla="*/ 2147483647 h 361"/>
                <a:gd name="T32" fmla="*/ 2147483647 w 431"/>
                <a:gd name="T33" fmla="*/ 2147483647 h 361"/>
                <a:gd name="T34" fmla="*/ 2147483647 w 431"/>
                <a:gd name="T35" fmla="*/ 2147483647 h 361"/>
                <a:gd name="T36" fmla="*/ 2147483647 w 431"/>
                <a:gd name="T37" fmla="*/ 2147483647 h 361"/>
                <a:gd name="T38" fmla="*/ 2147483647 w 431"/>
                <a:gd name="T39" fmla="*/ 2147483647 h 361"/>
                <a:gd name="T40" fmla="*/ 2147483647 w 431"/>
                <a:gd name="T41" fmla="*/ 2147483647 h 361"/>
                <a:gd name="T42" fmla="*/ 2147483647 w 431"/>
                <a:gd name="T43" fmla="*/ 2147483647 h 361"/>
                <a:gd name="T44" fmla="*/ 2147483647 w 431"/>
                <a:gd name="T45" fmla="*/ 2147483647 h 361"/>
                <a:gd name="T46" fmla="*/ 2147483647 w 431"/>
                <a:gd name="T47" fmla="*/ 2147483647 h 361"/>
                <a:gd name="T48" fmla="*/ 2147483647 w 431"/>
                <a:gd name="T49" fmla="*/ 2147483647 h 361"/>
                <a:gd name="T50" fmla="*/ 2147483647 w 431"/>
                <a:gd name="T51" fmla="*/ 2147483647 h 361"/>
                <a:gd name="T52" fmla="*/ 2147483647 w 431"/>
                <a:gd name="T53" fmla="*/ 2147483647 h 361"/>
                <a:gd name="T54" fmla="*/ 2147483647 w 431"/>
                <a:gd name="T55" fmla="*/ 2147483647 h 361"/>
                <a:gd name="T56" fmla="*/ 2147483647 w 431"/>
                <a:gd name="T57" fmla="*/ 2147483647 h 361"/>
                <a:gd name="T58" fmla="*/ 2147483647 w 431"/>
                <a:gd name="T59" fmla="*/ 2147483647 h 361"/>
                <a:gd name="T60" fmla="*/ 2147483647 w 431"/>
                <a:gd name="T61" fmla="*/ 2147483647 h 361"/>
                <a:gd name="T62" fmla="*/ 2147483647 w 431"/>
                <a:gd name="T63" fmla="*/ 2147483647 h 361"/>
                <a:gd name="T64" fmla="*/ 2147483647 w 431"/>
                <a:gd name="T65" fmla="*/ 2147483647 h 361"/>
                <a:gd name="T66" fmla="*/ 2147483647 w 431"/>
                <a:gd name="T67" fmla="*/ 2147483647 h 361"/>
                <a:gd name="T68" fmla="*/ 2147483647 w 431"/>
                <a:gd name="T69" fmla="*/ 2147483647 h 361"/>
                <a:gd name="T70" fmla="*/ 2147483647 w 431"/>
                <a:gd name="T71" fmla="*/ 2147483647 h 361"/>
                <a:gd name="T72" fmla="*/ 2147483647 w 431"/>
                <a:gd name="T73" fmla="*/ 2147483647 h 361"/>
                <a:gd name="T74" fmla="*/ 2147483647 w 431"/>
                <a:gd name="T75" fmla="*/ 2147483647 h 361"/>
                <a:gd name="T76" fmla="*/ 2147483647 w 431"/>
                <a:gd name="T77" fmla="*/ 2147483647 h 361"/>
                <a:gd name="T78" fmla="*/ 2147483647 w 431"/>
                <a:gd name="T79" fmla="*/ 2147483647 h 36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431" h="361">
                  <a:moveTo>
                    <a:pt x="291" y="0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5" y="11"/>
                  </a:lnTo>
                  <a:lnTo>
                    <a:pt x="9" y="23"/>
                  </a:lnTo>
                  <a:lnTo>
                    <a:pt x="10" y="31"/>
                  </a:lnTo>
                  <a:lnTo>
                    <a:pt x="11" y="40"/>
                  </a:lnTo>
                  <a:lnTo>
                    <a:pt x="11" y="320"/>
                  </a:lnTo>
                  <a:lnTo>
                    <a:pt x="10" y="330"/>
                  </a:lnTo>
                  <a:lnTo>
                    <a:pt x="9" y="338"/>
                  </a:lnTo>
                  <a:lnTo>
                    <a:pt x="8" y="345"/>
                  </a:lnTo>
                  <a:lnTo>
                    <a:pt x="5" y="351"/>
                  </a:lnTo>
                  <a:lnTo>
                    <a:pt x="2" y="358"/>
                  </a:lnTo>
                  <a:lnTo>
                    <a:pt x="0" y="361"/>
                  </a:lnTo>
                  <a:lnTo>
                    <a:pt x="174" y="361"/>
                  </a:lnTo>
                  <a:lnTo>
                    <a:pt x="173" y="358"/>
                  </a:lnTo>
                  <a:lnTo>
                    <a:pt x="170" y="351"/>
                  </a:lnTo>
                  <a:lnTo>
                    <a:pt x="166" y="338"/>
                  </a:lnTo>
                  <a:lnTo>
                    <a:pt x="165" y="330"/>
                  </a:lnTo>
                  <a:lnTo>
                    <a:pt x="164" y="320"/>
                  </a:lnTo>
                  <a:lnTo>
                    <a:pt x="164" y="233"/>
                  </a:lnTo>
                  <a:lnTo>
                    <a:pt x="291" y="233"/>
                  </a:lnTo>
                  <a:lnTo>
                    <a:pt x="305" y="232"/>
                  </a:lnTo>
                  <a:lnTo>
                    <a:pt x="320" y="231"/>
                  </a:lnTo>
                  <a:lnTo>
                    <a:pt x="334" y="228"/>
                  </a:lnTo>
                  <a:lnTo>
                    <a:pt x="347" y="225"/>
                  </a:lnTo>
                  <a:lnTo>
                    <a:pt x="359" y="221"/>
                  </a:lnTo>
                  <a:lnTo>
                    <a:pt x="371" y="217"/>
                  </a:lnTo>
                  <a:lnTo>
                    <a:pt x="381" y="211"/>
                  </a:lnTo>
                  <a:lnTo>
                    <a:pt x="391" y="203"/>
                  </a:lnTo>
                  <a:lnTo>
                    <a:pt x="401" y="195"/>
                  </a:lnTo>
                  <a:lnTo>
                    <a:pt x="408" y="187"/>
                  </a:lnTo>
                  <a:lnTo>
                    <a:pt x="415" y="177"/>
                  </a:lnTo>
                  <a:lnTo>
                    <a:pt x="421" y="167"/>
                  </a:lnTo>
                  <a:lnTo>
                    <a:pt x="426" y="156"/>
                  </a:lnTo>
                  <a:lnTo>
                    <a:pt x="429" y="144"/>
                  </a:lnTo>
                  <a:lnTo>
                    <a:pt x="430" y="131"/>
                  </a:lnTo>
                  <a:lnTo>
                    <a:pt x="431" y="117"/>
                  </a:lnTo>
                  <a:lnTo>
                    <a:pt x="430" y="103"/>
                  </a:lnTo>
                  <a:lnTo>
                    <a:pt x="429" y="90"/>
                  </a:lnTo>
                  <a:lnTo>
                    <a:pt x="426" y="78"/>
                  </a:lnTo>
                  <a:lnTo>
                    <a:pt x="421" y="67"/>
                  </a:lnTo>
                  <a:lnTo>
                    <a:pt x="415" y="57"/>
                  </a:lnTo>
                  <a:lnTo>
                    <a:pt x="409" y="48"/>
                  </a:lnTo>
                  <a:lnTo>
                    <a:pt x="401" y="38"/>
                  </a:lnTo>
                  <a:lnTo>
                    <a:pt x="392" y="31"/>
                  </a:lnTo>
                  <a:lnTo>
                    <a:pt x="383" y="24"/>
                  </a:lnTo>
                  <a:lnTo>
                    <a:pt x="372" y="18"/>
                  </a:lnTo>
                  <a:lnTo>
                    <a:pt x="360" y="12"/>
                  </a:lnTo>
                  <a:lnTo>
                    <a:pt x="347" y="8"/>
                  </a:lnTo>
                  <a:lnTo>
                    <a:pt x="334" y="5"/>
                  </a:lnTo>
                  <a:lnTo>
                    <a:pt x="321" y="2"/>
                  </a:lnTo>
                  <a:lnTo>
                    <a:pt x="305" y="1"/>
                  </a:lnTo>
                  <a:lnTo>
                    <a:pt x="291" y="0"/>
                  </a:lnTo>
                  <a:close/>
                  <a:moveTo>
                    <a:pt x="214" y="168"/>
                  </a:moveTo>
                  <a:lnTo>
                    <a:pt x="165" y="168"/>
                  </a:lnTo>
                  <a:lnTo>
                    <a:pt x="165" y="68"/>
                  </a:lnTo>
                  <a:lnTo>
                    <a:pt x="214" y="68"/>
                  </a:lnTo>
                  <a:lnTo>
                    <a:pt x="227" y="68"/>
                  </a:lnTo>
                  <a:lnTo>
                    <a:pt x="239" y="70"/>
                  </a:lnTo>
                  <a:lnTo>
                    <a:pt x="249" y="74"/>
                  </a:lnTo>
                  <a:lnTo>
                    <a:pt x="259" y="78"/>
                  </a:lnTo>
                  <a:lnTo>
                    <a:pt x="267" y="86"/>
                  </a:lnTo>
                  <a:lnTo>
                    <a:pt x="273" y="94"/>
                  </a:lnTo>
                  <a:lnTo>
                    <a:pt x="277" y="105"/>
                  </a:lnTo>
                  <a:lnTo>
                    <a:pt x="278" y="117"/>
                  </a:lnTo>
                  <a:lnTo>
                    <a:pt x="277" y="130"/>
                  </a:lnTo>
                  <a:lnTo>
                    <a:pt x="272" y="140"/>
                  </a:lnTo>
                  <a:lnTo>
                    <a:pt x="266" y="149"/>
                  </a:lnTo>
                  <a:lnTo>
                    <a:pt x="259" y="156"/>
                  </a:lnTo>
                  <a:lnTo>
                    <a:pt x="249" y="161"/>
                  </a:lnTo>
                  <a:lnTo>
                    <a:pt x="239" y="164"/>
                  </a:lnTo>
                  <a:lnTo>
                    <a:pt x="227" y="167"/>
                  </a:lnTo>
                  <a:lnTo>
                    <a:pt x="214" y="168"/>
                  </a:lnTo>
                  <a:close/>
                </a:path>
              </a:pathLst>
            </a:custGeom>
            <a:solidFill>
              <a:srgbClr val="0063B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1072548" y="2848018"/>
              <a:ext cx="248927" cy="237166"/>
            </a:xfrm>
            <a:custGeom>
              <a:avLst/>
              <a:gdLst>
                <a:gd name="T0" fmla="*/ 2147483647 w 380"/>
                <a:gd name="T1" fmla="*/ 2147483647 h 361"/>
                <a:gd name="T2" fmla="*/ 2147483647 w 380"/>
                <a:gd name="T3" fmla="*/ 2147483647 h 361"/>
                <a:gd name="T4" fmla="*/ 2147483647 w 380"/>
                <a:gd name="T5" fmla="*/ 2147483647 h 361"/>
                <a:gd name="T6" fmla="*/ 2147483647 w 380"/>
                <a:gd name="T7" fmla="*/ 2147483647 h 361"/>
                <a:gd name="T8" fmla="*/ 2147483647 w 380"/>
                <a:gd name="T9" fmla="*/ 2147483647 h 361"/>
                <a:gd name="T10" fmla="*/ 2147483647 w 380"/>
                <a:gd name="T11" fmla="*/ 2147483647 h 361"/>
                <a:gd name="T12" fmla="*/ 2147483647 w 380"/>
                <a:gd name="T13" fmla="*/ 2147483647 h 361"/>
                <a:gd name="T14" fmla="*/ 2147483647 w 380"/>
                <a:gd name="T15" fmla="*/ 2147483647 h 361"/>
                <a:gd name="T16" fmla="*/ 2147483647 w 380"/>
                <a:gd name="T17" fmla="*/ 2147483647 h 361"/>
                <a:gd name="T18" fmla="*/ 2147483647 w 380"/>
                <a:gd name="T19" fmla="*/ 2147483647 h 361"/>
                <a:gd name="T20" fmla="*/ 2147483647 w 380"/>
                <a:gd name="T21" fmla="*/ 2147483647 h 361"/>
                <a:gd name="T22" fmla="*/ 2147483647 w 380"/>
                <a:gd name="T23" fmla="*/ 2147483647 h 361"/>
                <a:gd name="T24" fmla="*/ 2147483647 w 380"/>
                <a:gd name="T25" fmla="*/ 2147483647 h 361"/>
                <a:gd name="T26" fmla="*/ 2147483647 w 380"/>
                <a:gd name="T27" fmla="*/ 2147483647 h 361"/>
                <a:gd name="T28" fmla="*/ 2147483647 w 380"/>
                <a:gd name="T29" fmla="*/ 2147483647 h 361"/>
                <a:gd name="T30" fmla="*/ 2147483647 w 380"/>
                <a:gd name="T31" fmla="*/ 2147483647 h 361"/>
                <a:gd name="T32" fmla="*/ 2147483647 w 380"/>
                <a:gd name="T33" fmla="*/ 2147483647 h 361"/>
                <a:gd name="T34" fmla="*/ 2147483647 w 380"/>
                <a:gd name="T35" fmla="*/ 2147483647 h 361"/>
                <a:gd name="T36" fmla="*/ 2147483647 w 380"/>
                <a:gd name="T37" fmla="*/ 2147483647 h 361"/>
                <a:gd name="T38" fmla="*/ 2147483647 w 380"/>
                <a:gd name="T39" fmla="*/ 2147483647 h 361"/>
                <a:gd name="T40" fmla="*/ 2147483647 w 380"/>
                <a:gd name="T41" fmla="*/ 2147483647 h 361"/>
                <a:gd name="T42" fmla="*/ 2147483647 w 380"/>
                <a:gd name="T43" fmla="*/ 2147483647 h 361"/>
                <a:gd name="T44" fmla="*/ 2147483647 w 380"/>
                <a:gd name="T45" fmla="*/ 2147483647 h 361"/>
                <a:gd name="T46" fmla="*/ 2147483647 w 380"/>
                <a:gd name="T47" fmla="*/ 2147483647 h 361"/>
                <a:gd name="T48" fmla="*/ 2147483647 w 380"/>
                <a:gd name="T49" fmla="*/ 2147483647 h 361"/>
                <a:gd name="T50" fmla="*/ 2147483647 w 380"/>
                <a:gd name="T51" fmla="*/ 2147483647 h 361"/>
                <a:gd name="T52" fmla="*/ 2147483647 w 380"/>
                <a:gd name="T53" fmla="*/ 2147483647 h 361"/>
                <a:gd name="T54" fmla="*/ 2147483647 w 380"/>
                <a:gd name="T55" fmla="*/ 2147483647 h 361"/>
                <a:gd name="T56" fmla="*/ 0 w 380"/>
                <a:gd name="T57" fmla="*/ 2147483647 h 361"/>
                <a:gd name="T58" fmla="*/ 0 w 380"/>
                <a:gd name="T59" fmla="*/ 2147483647 h 361"/>
                <a:gd name="T60" fmla="*/ 2147483647 w 380"/>
                <a:gd name="T61" fmla="*/ 2147483647 h 361"/>
                <a:gd name="T62" fmla="*/ 2147483647 w 380"/>
                <a:gd name="T63" fmla="*/ 2147483647 h 361"/>
                <a:gd name="T64" fmla="*/ 2147483647 w 380"/>
                <a:gd name="T65" fmla="*/ 2147483647 h 361"/>
                <a:gd name="T66" fmla="*/ 2147483647 w 380"/>
                <a:gd name="T67" fmla="*/ 2147483647 h 361"/>
                <a:gd name="T68" fmla="*/ 2147483647 w 380"/>
                <a:gd name="T69" fmla="*/ 2147483647 h 361"/>
                <a:gd name="T70" fmla="*/ 2147483647 w 380"/>
                <a:gd name="T71" fmla="*/ 2147483647 h 361"/>
                <a:gd name="T72" fmla="*/ 2147483647 w 380"/>
                <a:gd name="T73" fmla="*/ 2147483647 h 361"/>
                <a:gd name="T74" fmla="*/ 2147483647 w 380"/>
                <a:gd name="T75" fmla="*/ 2147483647 h 361"/>
                <a:gd name="T76" fmla="*/ 2147483647 w 380"/>
                <a:gd name="T77" fmla="*/ 2147483647 h 361"/>
                <a:gd name="T78" fmla="*/ 2147483647 w 380"/>
                <a:gd name="T79" fmla="*/ 2147483647 h 361"/>
                <a:gd name="T80" fmla="*/ 2147483647 w 380"/>
                <a:gd name="T81" fmla="*/ 2147483647 h 361"/>
                <a:gd name="T82" fmla="*/ 2147483647 w 380"/>
                <a:gd name="T83" fmla="*/ 2147483647 h 361"/>
                <a:gd name="T84" fmla="*/ 0 w 380"/>
                <a:gd name="T85" fmla="*/ 0 h 361"/>
                <a:gd name="T86" fmla="*/ 2147483647 w 380"/>
                <a:gd name="T87" fmla="*/ 0 h 361"/>
                <a:gd name="T88" fmla="*/ 2147483647 w 380"/>
                <a:gd name="T89" fmla="*/ 2147483647 h 36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380" h="361">
                  <a:moveTo>
                    <a:pt x="380" y="84"/>
                  </a:moveTo>
                  <a:lnTo>
                    <a:pt x="380" y="84"/>
                  </a:lnTo>
                  <a:lnTo>
                    <a:pt x="378" y="83"/>
                  </a:lnTo>
                  <a:lnTo>
                    <a:pt x="370" y="80"/>
                  </a:lnTo>
                  <a:lnTo>
                    <a:pt x="355" y="76"/>
                  </a:lnTo>
                  <a:lnTo>
                    <a:pt x="347" y="75"/>
                  </a:lnTo>
                  <a:lnTo>
                    <a:pt x="338" y="75"/>
                  </a:lnTo>
                  <a:lnTo>
                    <a:pt x="164" y="75"/>
                  </a:lnTo>
                  <a:lnTo>
                    <a:pt x="164" y="161"/>
                  </a:lnTo>
                  <a:lnTo>
                    <a:pt x="303" y="161"/>
                  </a:lnTo>
                  <a:lnTo>
                    <a:pt x="322" y="161"/>
                  </a:lnTo>
                  <a:lnTo>
                    <a:pt x="336" y="158"/>
                  </a:lnTo>
                  <a:lnTo>
                    <a:pt x="350" y="155"/>
                  </a:lnTo>
                  <a:lnTo>
                    <a:pt x="350" y="240"/>
                  </a:lnTo>
                  <a:lnTo>
                    <a:pt x="346" y="239"/>
                  </a:lnTo>
                  <a:lnTo>
                    <a:pt x="336" y="237"/>
                  </a:lnTo>
                  <a:lnTo>
                    <a:pt x="322" y="234"/>
                  </a:lnTo>
                  <a:lnTo>
                    <a:pt x="303" y="233"/>
                  </a:lnTo>
                  <a:lnTo>
                    <a:pt x="164" y="233"/>
                  </a:lnTo>
                  <a:lnTo>
                    <a:pt x="164" y="321"/>
                  </a:lnTo>
                  <a:lnTo>
                    <a:pt x="164" y="331"/>
                  </a:lnTo>
                  <a:lnTo>
                    <a:pt x="165" y="338"/>
                  </a:lnTo>
                  <a:lnTo>
                    <a:pt x="169" y="351"/>
                  </a:lnTo>
                  <a:lnTo>
                    <a:pt x="172" y="358"/>
                  </a:lnTo>
                  <a:lnTo>
                    <a:pt x="173" y="361"/>
                  </a:lnTo>
                  <a:lnTo>
                    <a:pt x="0" y="361"/>
                  </a:lnTo>
                  <a:lnTo>
                    <a:pt x="1" y="358"/>
                  </a:lnTo>
                  <a:lnTo>
                    <a:pt x="4" y="351"/>
                  </a:lnTo>
                  <a:lnTo>
                    <a:pt x="8" y="338"/>
                  </a:lnTo>
                  <a:lnTo>
                    <a:pt x="9" y="331"/>
                  </a:lnTo>
                  <a:lnTo>
                    <a:pt x="10" y="321"/>
                  </a:lnTo>
                  <a:lnTo>
                    <a:pt x="10" y="40"/>
                  </a:lnTo>
                  <a:lnTo>
                    <a:pt x="9" y="31"/>
                  </a:lnTo>
                  <a:lnTo>
                    <a:pt x="8" y="23"/>
                  </a:lnTo>
                  <a:lnTo>
                    <a:pt x="7" y="15"/>
                  </a:lnTo>
                  <a:lnTo>
                    <a:pt x="4" y="9"/>
                  </a:lnTo>
                  <a:lnTo>
                    <a:pt x="1" y="2"/>
                  </a:lnTo>
                  <a:lnTo>
                    <a:pt x="0" y="0"/>
                  </a:lnTo>
                  <a:lnTo>
                    <a:pt x="380" y="0"/>
                  </a:lnTo>
                  <a:lnTo>
                    <a:pt x="380" y="84"/>
                  </a:lnTo>
                  <a:close/>
                </a:path>
              </a:pathLst>
            </a:custGeom>
            <a:solidFill>
              <a:srgbClr val="0063B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gráficos + datos destaca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9"/>
          <p:cNvSpPr/>
          <p:nvPr userDrawn="1"/>
        </p:nvSpPr>
        <p:spPr>
          <a:xfrm>
            <a:off x="0" y="536400"/>
            <a:ext cx="9153715" cy="46071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Chart Placeholder 18"/>
          <p:cNvSpPr>
            <a:spLocks noGrp="1"/>
          </p:cNvSpPr>
          <p:nvPr>
            <p:ph type="chart" sz="quarter" idx="28" hasCustomPrompt="1"/>
          </p:nvPr>
        </p:nvSpPr>
        <p:spPr>
          <a:xfrm>
            <a:off x="4666983" y="1419622"/>
            <a:ext cx="3926987" cy="3312368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>
                <a:srgbClr val="0067A8"/>
              </a:buClr>
              <a:buSzPct val="120000"/>
              <a:buFontTx/>
              <a:buNone/>
              <a:tabLst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AR" dirty="0"/>
              <a:t>Para incluir un gráfico haga </a:t>
            </a:r>
            <a:r>
              <a:rPr lang="es-AR" dirty="0" err="1"/>
              <a:t>click</a:t>
            </a:r>
            <a:r>
              <a:rPr lang="es-AR" dirty="0"/>
              <a:t> en el ícono</a:t>
            </a:r>
          </a:p>
          <a:p>
            <a:endParaRPr lang="es-E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260" y="401048"/>
            <a:ext cx="1677411" cy="360850"/>
          </a:xfrm>
        </p:spPr>
        <p:txBody>
          <a:bodyPr wrap="none" anchor="b"/>
          <a:lstStyle>
            <a:lvl1pPr algn="l">
              <a:defRPr sz="1400" b="1" baseline="0"/>
            </a:lvl1pPr>
          </a:lstStyle>
          <a:p>
            <a:r>
              <a:rPr lang="es-ES_tradnl" dirty="0"/>
              <a:t>DOS GRÁFICOS</a:t>
            </a:r>
            <a:endParaRPr lang="en-US" dirty="0"/>
          </a:p>
        </p:txBody>
      </p:sp>
      <p:sp>
        <p:nvSpPr>
          <p:cNvPr id="22" name="Text Placeholder 16"/>
          <p:cNvSpPr>
            <a:spLocks noGrp="1"/>
          </p:cNvSpPr>
          <p:nvPr>
            <p:ph type="body" sz="quarter" idx="17" hasCustomPrompt="1"/>
          </p:nvPr>
        </p:nvSpPr>
        <p:spPr>
          <a:xfrm>
            <a:off x="4666983" y="987574"/>
            <a:ext cx="1521250" cy="169277"/>
          </a:xfrm>
        </p:spPr>
        <p:txBody>
          <a:bodyPr wrap="none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1100" b="1">
                <a:solidFill>
                  <a:schemeClr val="tx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TÍTULO DEL GRÁFICO</a:t>
            </a:r>
          </a:p>
        </p:txBody>
      </p:sp>
      <p:sp>
        <p:nvSpPr>
          <p:cNvPr id="23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284973" y="987574"/>
            <a:ext cx="1521250" cy="169277"/>
          </a:xfrm>
        </p:spPr>
        <p:txBody>
          <a:bodyPr wrap="none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1100" b="1">
                <a:solidFill>
                  <a:schemeClr val="tx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TÍTULO DEL GRÁFICO</a:t>
            </a:r>
          </a:p>
        </p:txBody>
      </p:sp>
      <p:sp>
        <p:nvSpPr>
          <p:cNvPr id="24" name="Chart Placeholder 18"/>
          <p:cNvSpPr>
            <a:spLocks noGrp="1"/>
          </p:cNvSpPr>
          <p:nvPr>
            <p:ph type="chart" sz="quarter" idx="16" hasCustomPrompt="1"/>
          </p:nvPr>
        </p:nvSpPr>
        <p:spPr>
          <a:xfrm>
            <a:off x="284973" y="1419622"/>
            <a:ext cx="3926987" cy="3312368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>
                <a:srgbClr val="0067A8"/>
              </a:buClr>
              <a:buSzPct val="120000"/>
              <a:buFontTx/>
              <a:buNone/>
              <a:tabLst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AR" dirty="0"/>
              <a:t>Para incluir un gráfico haga </a:t>
            </a:r>
            <a:r>
              <a:rPr lang="es-AR" dirty="0" err="1"/>
              <a:t>click</a:t>
            </a:r>
            <a:r>
              <a:rPr lang="es-AR" dirty="0"/>
              <a:t> en el ícono</a:t>
            </a:r>
          </a:p>
          <a:p>
            <a:endParaRPr lang="es-ES" dirty="0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116" y="4962303"/>
            <a:ext cx="180000" cy="92333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82B5CA-E49D-6744-8292-DFBC6A05FD3C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20" name="Straight Connector 17"/>
          <p:cNvCxnSpPr/>
          <p:nvPr userDrawn="1"/>
        </p:nvCxnSpPr>
        <p:spPr>
          <a:xfrm>
            <a:off x="284973" y="922441"/>
            <a:ext cx="696264" cy="0"/>
          </a:xfrm>
          <a:prstGeom prst="line">
            <a:avLst/>
          </a:prstGeom>
          <a:ln>
            <a:solidFill>
              <a:srgbClr val="E658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4666983" y="922441"/>
            <a:ext cx="696264" cy="0"/>
          </a:xfrm>
          <a:prstGeom prst="line">
            <a:avLst/>
          </a:prstGeom>
          <a:ln>
            <a:solidFill>
              <a:srgbClr val="E658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609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Gráfico + datos destaca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9"/>
          <p:cNvSpPr/>
          <p:nvPr userDrawn="1"/>
        </p:nvSpPr>
        <p:spPr>
          <a:xfrm>
            <a:off x="0" y="536400"/>
            <a:ext cx="9153715" cy="46071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260" y="401048"/>
            <a:ext cx="1746339" cy="360850"/>
          </a:xfrm>
        </p:spPr>
        <p:txBody>
          <a:bodyPr wrap="none" anchor="b"/>
          <a:lstStyle>
            <a:lvl1pPr algn="l">
              <a:defRPr sz="1400" b="1" baseline="0"/>
            </a:lvl1pPr>
          </a:lstStyle>
          <a:p>
            <a:r>
              <a:rPr lang="es-ES_tradnl" dirty="0"/>
              <a:t>ÚNICO GRÁFICO</a:t>
            </a:r>
            <a:endParaRPr lang="en-US" dirty="0"/>
          </a:p>
        </p:txBody>
      </p:sp>
      <p:sp>
        <p:nvSpPr>
          <p:cNvPr id="23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284973" y="987574"/>
            <a:ext cx="1521250" cy="169277"/>
          </a:xfrm>
        </p:spPr>
        <p:txBody>
          <a:bodyPr wrap="none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1100" b="1">
                <a:solidFill>
                  <a:schemeClr val="tx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TÍTULO DEL GRÁFICO</a:t>
            </a:r>
          </a:p>
        </p:txBody>
      </p:sp>
      <p:sp>
        <p:nvSpPr>
          <p:cNvPr id="24" name="Chart Placeholder 18"/>
          <p:cNvSpPr>
            <a:spLocks noGrp="1"/>
          </p:cNvSpPr>
          <p:nvPr>
            <p:ph type="chart" sz="quarter" idx="16" hasCustomPrompt="1"/>
          </p:nvPr>
        </p:nvSpPr>
        <p:spPr>
          <a:xfrm>
            <a:off x="284973" y="1419622"/>
            <a:ext cx="6591283" cy="3312368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>
                <a:srgbClr val="0067A8"/>
              </a:buClr>
              <a:buSzPct val="120000"/>
              <a:buFontTx/>
              <a:buNone/>
              <a:tabLst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AR" dirty="0"/>
              <a:t>Para incluir un gráfico haga </a:t>
            </a:r>
            <a:r>
              <a:rPr lang="es-AR" dirty="0" err="1"/>
              <a:t>click</a:t>
            </a:r>
            <a:r>
              <a:rPr lang="es-AR" dirty="0"/>
              <a:t> en el ícono</a:t>
            </a:r>
          </a:p>
          <a:p>
            <a:endParaRPr lang="es-ES" dirty="0"/>
          </a:p>
        </p:txBody>
      </p:sp>
      <p:sp>
        <p:nvSpPr>
          <p:cNvPr id="36" name="8 Marcador de texto"/>
          <p:cNvSpPr>
            <a:spLocks noGrp="1"/>
          </p:cNvSpPr>
          <p:nvPr>
            <p:ph type="body" sz="quarter" idx="24" hasCustomPrompt="1"/>
          </p:nvPr>
        </p:nvSpPr>
        <p:spPr>
          <a:xfrm>
            <a:off x="7031386" y="3452609"/>
            <a:ext cx="512961" cy="461665"/>
          </a:xfrm>
        </p:spPr>
        <p:txBody>
          <a:bodyPr wrap="none">
            <a:spAutoFit/>
          </a:bodyPr>
          <a:lstStyle>
            <a:lvl1pPr marL="0" indent="0">
              <a:buNone/>
              <a:defRPr sz="3000" b="1">
                <a:solidFill>
                  <a:srgbClr val="0070C0"/>
                </a:solidFill>
              </a:defRPr>
            </a:lvl1pPr>
          </a:lstStyle>
          <a:p>
            <a:pPr lvl="0"/>
            <a:r>
              <a:rPr lang="es-ES" dirty="0"/>
              <a:t>XX</a:t>
            </a:r>
            <a:endParaRPr lang="es-AR" dirty="0"/>
          </a:p>
        </p:txBody>
      </p:sp>
      <p:sp>
        <p:nvSpPr>
          <p:cNvPr id="37" name="3 Marcador de texto"/>
          <p:cNvSpPr>
            <a:spLocks noGrp="1"/>
          </p:cNvSpPr>
          <p:nvPr>
            <p:ph type="body" sz="quarter" idx="25" hasCustomPrompt="1"/>
          </p:nvPr>
        </p:nvSpPr>
        <p:spPr>
          <a:xfrm>
            <a:off x="7020272" y="3291830"/>
            <a:ext cx="689291" cy="123111"/>
          </a:xfrm>
        </p:spPr>
        <p:txBody>
          <a:bodyPr wrap="none">
            <a:spAutoFit/>
          </a:bodyPr>
          <a:lstStyle>
            <a:lvl1pPr marL="0" indent="0">
              <a:buNone/>
              <a:defRPr sz="800" b="1" baseline="0">
                <a:solidFill>
                  <a:schemeClr val="tx1"/>
                </a:solidFill>
              </a:defRPr>
            </a:lvl1pPr>
            <a:lvl2pPr marL="182562" indent="0">
              <a:buNone/>
              <a:defRPr/>
            </a:lvl2pPr>
            <a:lvl3pPr marL="381000" indent="0">
              <a:buNone/>
              <a:defRPr/>
            </a:lvl3pPr>
            <a:lvl4pPr marL="541338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s-ES" dirty="0"/>
              <a:t>TÍTULO DATO</a:t>
            </a:r>
            <a:endParaRPr lang="es-AR" dirty="0"/>
          </a:p>
        </p:txBody>
      </p:sp>
      <p:sp>
        <p:nvSpPr>
          <p:cNvPr id="20" name="8 Marcador de texto"/>
          <p:cNvSpPr>
            <a:spLocks noGrp="1"/>
          </p:cNvSpPr>
          <p:nvPr>
            <p:ph type="body" sz="quarter" idx="26" hasCustomPrompt="1"/>
          </p:nvPr>
        </p:nvSpPr>
        <p:spPr>
          <a:xfrm>
            <a:off x="7031386" y="4290417"/>
            <a:ext cx="512961" cy="461665"/>
          </a:xfrm>
        </p:spPr>
        <p:txBody>
          <a:bodyPr wrap="none">
            <a:spAutoFit/>
          </a:bodyPr>
          <a:lstStyle>
            <a:lvl1pPr marL="0" indent="0">
              <a:buNone/>
              <a:defRPr sz="3000" b="1">
                <a:solidFill>
                  <a:srgbClr val="0070C0"/>
                </a:solidFill>
              </a:defRPr>
            </a:lvl1pPr>
          </a:lstStyle>
          <a:p>
            <a:pPr lvl="0"/>
            <a:r>
              <a:rPr lang="es-ES" dirty="0"/>
              <a:t>XX</a:t>
            </a:r>
            <a:endParaRPr lang="es-AR" dirty="0"/>
          </a:p>
        </p:txBody>
      </p:sp>
      <p:sp>
        <p:nvSpPr>
          <p:cNvPr id="25" name="3 Marcador de texto"/>
          <p:cNvSpPr>
            <a:spLocks noGrp="1"/>
          </p:cNvSpPr>
          <p:nvPr>
            <p:ph type="body" sz="quarter" idx="27" hasCustomPrompt="1"/>
          </p:nvPr>
        </p:nvSpPr>
        <p:spPr>
          <a:xfrm>
            <a:off x="7020272" y="4129638"/>
            <a:ext cx="689291" cy="123111"/>
          </a:xfrm>
        </p:spPr>
        <p:txBody>
          <a:bodyPr wrap="none">
            <a:spAutoFit/>
          </a:bodyPr>
          <a:lstStyle>
            <a:lvl1pPr marL="0" indent="0">
              <a:buNone/>
              <a:defRPr sz="800" b="1" baseline="0">
                <a:solidFill>
                  <a:schemeClr val="tx1"/>
                </a:solidFill>
              </a:defRPr>
            </a:lvl1pPr>
            <a:lvl2pPr marL="182562" indent="0">
              <a:buNone/>
              <a:defRPr/>
            </a:lvl2pPr>
            <a:lvl3pPr marL="381000" indent="0">
              <a:buNone/>
              <a:defRPr/>
            </a:lvl3pPr>
            <a:lvl4pPr marL="541338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s-ES" dirty="0"/>
              <a:t>TÍTULO DATO</a:t>
            </a:r>
            <a:endParaRPr lang="es-AR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116" y="4962303"/>
            <a:ext cx="180000" cy="92333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82B5CA-E49D-6744-8292-DFBC6A05FD3C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4" name="Straight Connector 17"/>
          <p:cNvCxnSpPr/>
          <p:nvPr userDrawn="1"/>
        </p:nvCxnSpPr>
        <p:spPr>
          <a:xfrm>
            <a:off x="284973" y="922441"/>
            <a:ext cx="696264" cy="0"/>
          </a:xfrm>
          <a:prstGeom prst="line">
            <a:avLst/>
          </a:prstGeom>
          <a:ln>
            <a:solidFill>
              <a:srgbClr val="E658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8 Marcador de texto"/>
          <p:cNvSpPr>
            <a:spLocks noGrp="1"/>
          </p:cNvSpPr>
          <p:nvPr>
            <p:ph type="body" sz="quarter" idx="36" hasCustomPrompt="1"/>
          </p:nvPr>
        </p:nvSpPr>
        <p:spPr>
          <a:xfrm>
            <a:off x="7655644" y="4535016"/>
            <a:ext cx="758221" cy="153888"/>
          </a:xfrm>
        </p:spPr>
        <p:txBody>
          <a:bodyPr wrap="none">
            <a:spAutoFit/>
          </a:bodyPr>
          <a:lstStyle>
            <a:lvl1pPr marL="0" indent="0">
              <a:buNone/>
              <a:defRPr sz="1000" b="0" baseline="0">
                <a:solidFill>
                  <a:srgbClr val="0070C0"/>
                </a:solidFill>
              </a:defRPr>
            </a:lvl1pPr>
          </a:lstStyle>
          <a:p>
            <a:pPr lvl="0"/>
            <a:r>
              <a:rPr lang="es-ES" dirty="0"/>
              <a:t>U. de medida</a:t>
            </a:r>
            <a:endParaRPr lang="es-AR" dirty="0"/>
          </a:p>
        </p:txBody>
      </p:sp>
      <p:sp>
        <p:nvSpPr>
          <p:cNvPr id="18" name="8 Marcador de texto"/>
          <p:cNvSpPr>
            <a:spLocks noGrp="1"/>
          </p:cNvSpPr>
          <p:nvPr>
            <p:ph type="body" sz="quarter" idx="37" hasCustomPrompt="1"/>
          </p:nvPr>
        </p:nvSpPr>
        <p:spPr>
          <a:xfrm>
            <a:off x="7655644" y="3694956"/>
            <a:ext cx="758221" cy="153888"/>
          </a:xfrm>
        </p:spPr>
        <p:txBody>
          <a:bodyPr wrap="none">
            <a:spAutoFit/>
          </a:bodyPr>
          <a:lstStyle>
            <a:lvl1pPr marL="0" indent="0">
              <a:buNone/>
              <a:defRPr sz="1000" b="0" baseline="0">
                <a:solidFill>
                  <a:srgbClr val="0070C0"/>
                </a:solidFill>
              </a:defRPr>
            </a:lvl1pPr>
          </a:lstStyle>
          <a:p>
            <a:pPr lvl="0"/>
            <a:r>
              <a:rPr lang="es-ES" dirty="0"/>
              <a:t>U. de medida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69570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o y frase destacada + texto +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/>
          <p:nvPr userDrawn="1"/>
        </p:nvSpPr>
        <p:spPr>
          <a:xfrm>
            <a:off x="0" y="536400"/>
            <a:ext cx="3033058" cy="23052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12 Marcador de texto"/>
          <p:cNvSpPr>
            <a:spLocks noGrp="1"/>
          </p:cNvSpPr>
          <p:nvPr>
            <p:ph type="body" sz="quarter" idx="16" hasCustomPrompt="1"/>
          </p:nvPr>
        </p:nvSpPr>
        <p:spPr>
          <a:xfrm>
            <a:off x="395288" y="3003798"/>
            <a:ext cx="2448520" cy="1508105"/>
          </a:xfrm>
        </p:spPr>
        <p:txBody>
          <a:bodyPr>
            <a:spAutoFit/>
          </a:bodyPr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dolor </a:t>
            </a:r>
            <a:r>
              <a:rPr lang="es-ES" dirty="0" err="1"/>
              <a:t>sit</a:t>
            </a:r>
            <a:r>
              <a:rPr lang="es-ES" dirty="0"/>
              <a:t> </a:t>
            </a:r>
            <a:r>
              <a:rPr lang="es-ES" dirty="0" err="1"/>
              <a:t>amet</a:t>
            </a:r>
            <a:r>
              <a:rPr lang="es-ES" dirty="0"/>
              <a:t>. </a:t>
            </a:r>
            <a:r>
              <a:rPr lang="es-ES" dirty="0" err="1"/>
              <a:t>consectetur</a:t>
            </a:r>
            <a:r>
              <a:rPr lang="es-ES" dirty="0"/>
              <a:t> </a:t>
            </a:r>
            <a:r>
              <a:rPr lang="es-ES" dirty="0" err="1"/>
              <a:t>adipiscing</a:t>
            </a:r>
            <a:r>
              <a:rPr lang="es-ES" dirty="0"/>
              <a:t> </a:t>
            </a:r>
            <a:r>
              <a:rPr lang="es-ES" dirty="0" err="1"/>
              <a:t>elit</a:t>
            </a:r>
            <a:r>
              <a:rPr lang="es-ES" dirty="0"/>
              <a:t>. </a:t>
            </a:r>
            <a:r>
              <a:rPr lang="es-ES" dirty="0" err="1"/>
              <a:t>Etiam</a:t>
            </a:r>
            <a:r>
              <a:rPr lang="es-ES" dirty="0"/>
              <a:t> </a:t>
            </a:r>
            <a:r>
              <a:rPr lang="es-ES" dirty="0" err="1"/>
              <a:t>accumsan</a:t>
            </a:r>
            <a:r>
              <a:rPr lang="es-ES" dirty="0"/>
              <a:t>, </a:t>
            </a:r>
            <a:r>
              <a:rPr lang="es-ES" dirty="0" err="1"/>
              <a:t>orci</a:t>
            </a:r>
            <a:r>
              <a:rPr lang="es-ES" dirty="0"/>
              <a:t> in </a:t>
            </a:r>
            <a:r>
              <a:rPr lang="es-ES" dirty="0" err="1"/>
              <a:t>iaculis</a:t>
            </a:r>
            <a:r>
              <a:rPr lang="es-ES" dirty="0"/>
              <a:t> </a:t>
            </a:r>
            <a:r>
              <a:rPr lang="es-ES" dirty="0" err="1"/>
              <a:t>gravida</a:t>
            </a:r>
            <a:r>
              <a:rPr lang="es-ES" dirty="0"/>
              <a:t>, </a:t>
            </a:r>
            <a:r>
              <a:rPr lang="es-ES" dirty="0" err="1"/>
              <a:t>purus</a:t>
            </a:r>
            <a:r>
              <a:rPr lang="es-ES" dirty="0"/>
              <a:t> </a:t>
            </a:r>
            <a:r>
              <a:rPr lang="es-ES" dirty="0" err="1"/>
              <a:t>massa</a:t>
            </a:r>
            <a:r>
              <a:rPr lang="es-ES" dirty="0"/>
              <a:t> </a:t>
            </a:r>
            <a:r>
              <a:rPr lang="es-ES" dirty="0" err="1"/>
              <a:t>accumsan</a:t>
            </a:r>
            <a:r>
              <a:rPr lang="es-ES" dirty="0"/>
              <a:t> mi, et </a:t>
            </a:r>
            <a:r>
              <a:rPr lang="es-ES" dirty="0" err="1"/>
              <a:t>feugiat</a:t>
            </a:r>
            <a:r>
              <a:rPr lang="es-ES" dirty="0"/>
              <a:t> </a:t>
            </a:r>
            <a:r>
              <a:rPr lang="es-ES" dirty="0" err="1"/>
              <a:t>tellus</a:t>
            </a:r>
            <a:r>
              <a:rPr lang="es-ES" dirty="0"/>
              <a:t> </a:t>
            </a:r>
            <a:r>
              <a:rPr lang="es-ES" dirty="0" err="1"/>
              <a:t>diam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</a:t>
            </a:r>
            <a:r>
              <a:rPr lang="es-ES" dirty="0" err="1"/>
              <a:t>est</a:t>
            </a:r>
            <a:r>
              <a:rPr lang="es-ES" dirty="0"/>
              <a:t>. </a:t>
            </a:r>
            <a:r>
              <a:rPr lang="es-ES" dirty="0" err="1"/>
              <a:t>Duis</a:t>
            </a:r>
            <a:r>
              <a:rPr lang="es-ES" dirty="0"/>
              <a:t> </a:t>
            </a:r>
            <a:r>
              <a:rPr lang="es-ES" dirty="0" err="1"/>
              <a:t>pulvinar</a:t>
            </a:r>
            <a:r>
              <a:rPr lang="es-ES" dirty="0"/>
              <a:t>, </a:t>
            </a:r>
            <a:r>
              <a:rPr lang="es-ES" dirty="0" err="1"/>
              <a:t>orci</a:t>
            </a:r>
            <a:r>
              <a:rPr lang="es-ES" dirty="0"/>
              <a:t> a </a:t>
            </a:r>
            <a:r>
              <a:rPr lang="es-ES" dirty="0" err="1"/>
              <a:t>ullamcorper</a:t>
            </a:r>
            <a:r>
              <a:rPr lang="es-ES" dirty="0"/>
              <a:t> </a:t>
            </a:r>
            <a:r>
              <a:rPr lang="es-ES" dirty="0" err="1"/>
              <a:t>rhoncus</a:t>
            </a:r>
            <a:r>
              <a:rPr lang="es-ES" dirty="0"/>
              <a:t>.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3033057" y="536484"/>
            <a:ext cx="6110944" cy="460701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260" y="401898"/>
            <a:ext cx="1117962" cy="360850"/>
          </a:xfrm>
        </p:spPr>
        <p:txBody>
          <a:bodyPr wrap="none"/>
          <a:lstStyle>
            <a:lvl1pPr>
              <a:defRPr/>
            </a:lvl1pPr>
          </a:lstStyle>
          <a:p>
            <a:r>
              <a:rPr lang="es-ES_tradnl" dirty="0"/>
              <a:t>GRÁFICO</a:t>
            </a:r>
            <a:endParaRPr lang="en-US" dirty="0"/>
          </a:p>
        </p:txBody>
      </p:sp>
      <p:sp>
        <p:nvSpPr>
          <p:cNvPr id="28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3365573" y="921128"/>
            <a:ext cx="1521250" cy="169277"/>
          </a:xfrm>
        </p:spPr>
        <p:txBody>
          <a:bodyPr wrap="none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1100" b="1">
                <a:solidFill>
                  <a:schemeClr val="tx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TÍTULO DEL GRÁFICO</a:t>
            </a:r>
          </a:p>
        </p:txBody>
      </p:sp>
      <p:sp>
        <p:nvSpPr>
          <p:cNvPr id="29" name="Chart Placeholder 18"/>
          <p:cNvSpPr>
            <a:spLocks noGrp="1"/>
          </p:cNvSpPr>
          <p:nvPr>
            <p:ph type="chart" sz="quarter" idx="15" hasCustomPrompt="1"/>
          </p:nvPr>
        </p:nvSpPr>
        <p:spPr>
          <a:xfrm>
            <a:off x="3365573" y="1419623"/>
            <a:ext cx="5545311" cy="3312368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>
                <a:srgbClr val="0067A8"/>
              </a:buClr>
              <a:buSzPct val="120000"/>
              <a:buFontTx/>
              <a:buNone/>
              <a:tabLst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AR" dirty="0"/>
              <a:t>Para incluir un gráfico haga </a:t>
            </a:r>
            <a:r>
              <a:rPr lang="es-AR" dirty="0" err="1"/>
              <a:t>click</a:t>
            </a:r>
            <a:r>
              <a:rPr lang="es-AR" dirty="0"/>
              <a:t> en el ícono</a:t>
            </a:r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398996"/>
            <a:ext cx="2360613" cy="861774"/>
          </a:xfrm>
        </p:spPr>
        <p:txBody>
          <a:bodyPr>
            <a:spAutoFit/>
          </a:bodyPr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182562" indent="0">
              <a:buNone/>
              <a:defRPr>
                <a:solidFill>
                  <a:schemeClr val="tx1"/>
                </a:solidFill>
              </a:defRPr>
            </a:lvl2pPr>
            <a:lvl3pPr marL="381000" indent="0">
              <a:buNone/>
              <a:defRPr>
                <a:solidFill>
                  <a:schemeClr val="tx1"/>
                </a:solidFill>
              </a:defRPr>
            </a:lvl3pPr>
            <a:lvl4pPr marL="541338" indent="0">
              <a:buNone/>
              <a:defRPr>
                <a:solidFill>
                  <a:schemeClr val="tx1"/>
                </a:solidFill>
              </a:defRPr>
            </a:lvl4pPr>
            <a:lvl5pPr marL="715962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s-ES" dirty="0" err="1"/>
              <a:t>Rhoncus</a:t>
            </a:r>
            <a:r>
              <a:rPr lang="es-ES" dirty="0"/>
              <a:t>, </a:t>
            </a:r>
            <a:r>
              <a:rPr lang="es-ES" dirty="0" err="1"/>
              <a:t>tellus</a:t>
            </a:r>
            <a:r>
              <a:rPr lang="es-ES" dirty="0"/>
              <a:t> </a:t>
            </a:r>
            <a:r>
              <a:rPr lang="es-ES" dirty="0" err="1"/>
              <a:t>augue</a:t>
            </a:r>
            <a:r>
              <a:rPr lang="es-ES" dirty="0"/>
              <a:t> </a:t>
            </a:r>
            <a:r>
              <a:rPr lang="es-ES" dirty="0" err="1"/>
              <a:t>elementum</a:t>
            </a:r>
            <a:r>
              <a:rPr lang="es-ES" dirty="0"/>
              <a:t> </a:t>
            </a:r>
            <a:r>
              <a:rPr lang="es-ES" dirty="0" err="1"/>
              <a:t>arcu</a:t>
            </a:r>
            <a:r>
              <a:rPr lang="es-ES" dirty="0"/>
              <a:t>, id </a:t>
            </a:r>
            <a:r>
              <a:rPr lang="es-ES" dirty="0" err="1"/>
              <a:t>posuere</a:t>
            </a:r>
            <a:r>
              <a:rPr lang="es-ES" dirty="0"/>
              <a:t> </a:t>
            </a:r>
            <a:r>
              <a:rPr lang="es-ES" dirty="0" err="1"/>
              <a:t>erat</a:t>
            </a:r>
            <a:r>
              <a:rPr lang="es-ES" dirty="0"/>
              <a:t> </a:t>
            </a:r>
            <a:r>
              <a:rPr lang="es-ES" dirty="0" err="1"/>
              <a:t>neque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</a:t>
            </a:r>
            <a:r>
              <a:rPr lang="es-ES" dirty="0" err="1"/>
              <a:t>lorem</a:t>
            </a:r>
            <a:r>
              <a:rPr lang="es-ES" dirty="0"/>
              <a:t>. </a:t>
            </a:r>
            <a:r>
              <a:rPr lang="es-ES" dirty="0" err="1"/>
              <a:t>Maecenas</a:t>
            </a:r>
            <a:r>
              <a:rPr lang="es-ES" dirty="0"/>
              <a:t> </a:t>
            </a:r>
            <a:r>
              <a:rPr lang="es-ES" dirty="0" err="1"/>
              <a:t>finibus</a:t>
            </a:r>
            <a:r>
              <a:rPr lang="es-ES" dirty="0"/>
              <a:t> </a:t>
            </a:r>
            <a:r>
              <a:rPr lang="es-ES" dirty="0" err="1"/>
              <a:t>tristique</a:t>
            </a:r>
            <a:r>
              <a:rPr lang="es-ES" dirty="0"/>
              <a:t> </a:t>
            </a:r>
          </a:p>
        </p:txBody>
      </p:sp>
      <p:sp>
        <p:nvSpPr>
          <p:cNvPr id="9" name="8 Marcador de texto"/>
          <p:cNvSpPr>
            <a:spLocks noGrp="1"/>
          </p:cNvSpPr>
          <p:nvPr>
            <p:ph type="body" sz="quarter" idx="18" hasCustomPrompt="1"/>
          </p:nvPr>
        </p:nvSpPr>
        <p:spPr>
          <a:xfrm>
            <a:off x="409120" y="857308"/>
            <a:ext cx="599523" cy="538609"/>
          </a:xfrm>
        </p:spPr>
        <p:txBody>
          <a:bodyPr wrap="none">
            <a:spAutoFit/>
          </a:bodyPr>
          <a:lstStyle>
            <a:lvl1pPr marL="0" indent="0">
              <a:buNone/>
              <a:defRPr sz="3500" b="1">
                <a:solidFill>
                  <a:srgbClr val="0070C0"/>
                </a:solidFill>
              </a:defRPr>
            </a:lvl1pPr>
          </a:lstStyle>
          <a:p>
            <a:pPr lvl="0"/>
            <a:r>
              <a:rPr lang="es-ES" dirty="0"/>
              <a:t>XX</a:t>
            </a:r>
            <a:endParaRPr lang="es-AR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116" y="4962303"/>
            <a:ext cx="180000" cy="92333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82B5CA-E49D-6744-8292-DFBC6A05FD3C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8" name="Straight Connector 26"/>
          <p:cNvCxnSpPr/>
          <p:nvPr userDrawn="1"/>
        </p:nvCxnSpPr>
        <p:spPr>
          <a:xfrm>
            <a:off x="3365573" y="833119"/>
            <a:ext cx="696264" cy="0"/>
          </a:xfrm>
          <a:prstGeom prst="line">
            <a:avLst/>
          </a:prstGeom>
          <a:ln>
            <a:solidFill>
              <a:srgbClr val="E658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8 Marcador de texto"/>
          <p:cNvSpPr>
            <a:spLocks noGrp="1"/>
          </p:cNvSpPr>
          <p:nvPr>
            <p:ph type="body" sz="quarter" idx="23" hasCustomPrompt="1"/>
          </p:nvPr>
        </p:nvSpPr>
        <p:spPr>
          <a:xfrm>
            <a:off x="1074300" y="1156990"/>
            <a:ext cx="758221" cy="153888"/>
          </a:xfrm>
        </p:spPr>
        <p:txBody>
          <a:bodyPr wrap="none">
            <a:spAutoFit/>
          </a:bodyPr>
          <a:lstStyle>
            <a:lvl1pPr marL="0" indent="0">
              <a:buNone/>
              <a:defRPr sz="1000" b="0" baseline="0">
                <a:solidFill>
                  <a:srgbClr val="0070C0"/>
                </a:solidFill>
              </a:defRPr>
            </a:lvl1pPr>
          </a:lstStyle>
          <a:p>
            <a:pPr lvl="0"/>
            <a:r>
              <a:rPr lang="es-ES" dirty="0"/>
              <a:t>U. de medida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525048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gráficos + 2 gráficos con datos destaca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4557442" y="2849584"/>
            <a:ext cx="4586558" cy="22939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-9715" y="536400"/>
            <a:ext cx="4567159" cy="46071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2" y="2849584"/>
            <a:ext cx="4557442" cy="22939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557442" y="536400"/>
            <a:ext cx="4586557" cy="23052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Chart Placeholder 27"/>
          <p:cNvSpPr>
            <a:spLocks noGrp="1"/>
          </p:cNvSpPr>
          <p:nvPr>
            <p:ph type="chart" sz="quarter" idx="13" hasCustomPrompt="1"/>
          </p:nvPr>
        </p:nvSpPr>
        <p:spPr>
          <a:xfrm>
            <a:off x="356184" y="1204466"/>
            <a:ext cx="3999792" cy="15113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AR" dirty="0"/>
              <a:t>Para incluir un gráfico haga </a:t>
            </a:r>
            <a:r>
              <a:rPr lang="es-AR" dirty="0" err="1"/>
              <a:t>click</a:t>
            </a:r>
            <a:r>
              <a:rPr lang="es-AR" dirty="0"/>
              <a:t> en el ícono</a:t>
            </a:r>
          </a:p>
          <a:p>
            <a:endParaRPr lang="en-US" dirty="0"/>
          </a:p>
        </p:txBody>
      </p:sp>
      <p:sp>
        <p:nvSpPr>
          <p:cNvPr id="15" name="Chart Placeholder 27"/>
          <p:cNvSpPr>
            <a:spLocks noGrp="1"/>
          </p:cNvSpPr>
          <p:nvPr>
            <p:ph type="chart" sz="quarter" idx="14" hasCustomPrompt="1"/>
          </p:nvPr>
        </p:nvSpPr>
        <p:spPr>
          <a:xfrm>
            <a:off x="4746950" y="1203598"/>
            <a:ext cx="4145530" cy="15113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AR" dirty="0"/>
              <a:t>Para incluir un gráfico haga </a:t>
            </a:r>
            <a:r>
              <a:rPr lang="es-AR" dirty="0" err="1"/>
              <a:t>click</a:t>
            </a:r>
            <a:r>
              <a:rPr lang="es-AR" dirty="0"/>
              <a:t> en el ícono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6" name="Chart Placeholder 27"/>
          <p:cNvSpPr>
            <a:spLocks noGrp="1"/>
          </p:cNvSpPr>
          <p:nvPr>
            <p:ph type="chart" sz="quarter" idx="15" hasCustomPrompt="1"/>
          </p:nvPr>
        </p:nvSpPr>
        <p:spPr>
          <a:xfrm>
            <a:off x="356185" y="3364706"/>
            <a:ext cx="2631640" cy="143842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AR" dirty="0"/>
              <a:t>Para incluir un gráfico haga </a:t>
            </a:r>
            <a:r>
              <a:rPr lang="es-AR" dirty="0" err="1"/>
              <a:t>click</a:t>
            </a:r>
            <a:r>
              <a:rPr lang="es-AR" dirty="0"/>
              <a:t> en el ícono</a:t>
            </a:r>
          </a:p>
          <a:p>
            <a:endParaRPr lang="en-US" dirty="0"/>
          </a:p>
        </p:txBody>
      </p:sp>
      <p:sp>
        <p:nvSpPr>
          <p:cNvPr id="17" name="Chart Placeholder 27"/>
          <p:cNvSpPr>
            <a:spLocks noGrp="1"/>
          </p:cNvSpPr>
          <p:nvPr>
            <p:ph type="chart" sz="quarter" idx="16" hasCustomPrompt="1"/>
          </p:nvPr>
        </p:nvSpPr>
        <p:spPr>
          <a:xfrm>
            <a:off x="4746951" y="3363838"/>
            <a:ext cx="2777377" cy="143842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AR" dirty="0"/>
              <a:t>Para incluir un gráfico haga </a:t>
            </a:r>
            <a:r>
              <a:rPr lang="es-AR" dirty="0" err="1"/>
              <a:t>click</a:t>
            </a:r>
            <a:r>
              <a:rPr lang="es-AR" dirty="0"/>
              <a:t> en el ícono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260" y="401898"/>
            <a:ext cx="3490984" cy="360850"/>
          </a:xfrm>
        </p:spPr>
        <p:txBody>
          <a:bodyPr wrap="none"/>
          <a:lstStyle>
            <a:lvl1pPr>
              <a:defRPr baseline="0"/>
            </a:lvl1pPr>
          </a:lstStyle>
          <a:p>
            <a:r>
              <a:rPr lang="es-ES_tradnl" dirty="0"/>
              <a:t>CUATRO GRÁFICOS + DESTACADOS</a:t>
            </a:r>
            <a:endParaRPr lang="en-US" dirty="0"/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7" hasCustomPrompt="1"/>
          </p:nvPr>
        </p:nvSpPr>
        <p:spPr>
          <a:xfrm>
            <a:off x="4746950" y="915566"/>
            <a:ext cx="1521250" cy="169277"/>
          </a:xfrm>
        </p:spPr>
        <p:txBody>
          <a:bodyPr wrap="none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1100" b="1">
                <a:solidFill>
                  <a:schemeClr val="tx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TÍTULO DEL GRÁFICO</a:t>
            </a:r>
          </a:p>
        </p:txBody>
      </p:sp>
      <p:sp>
        <p:nvSpPr>
          <p:cNvPr id="19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356184" y="915566"/>
            <a:ext cx="1521250" cy="169277"/>
          </a:xfrm>
        </p:spPr>
        <p:txBody>
          <a:bodyPr wrap="none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1100" b="1">
                <a:solidFill>
                  <a:schemeClr val="tx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TÍTULO DEL GRÁFICO</a:t>
            </a:r>
          </a:p>
        </p:txBody>
      </p:sp>
      <p:sp>
        <p:nvSpPr>
          <p:cNvPr id="20" name="Text Placeholder 16"/>
          <p:cNvSpPr>
            <a:spLocks noGrp="1"/>
          </p:cNvSpPr>
          <p:nvPr>
            <p:ph type="body" sz="quarter" idx="19" hasCustomPrompt="1"/>
          </p:nvPr>
        </p:nvSpPr>
        <p:spPr>
          <a:xfrm>
            <a:off x="4746950" y="3075806"/>
            <a:ext cx="1521250" cy="169277"/>
          </a:xfrm>
        </p:spPr>
        <p:txBody>
          <a:bodyPr wrap="none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1100" b="1">
                <a:solidFill>
                  <a:schemeClr val="tx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TÍTULO DEL GRÁFICO</a:t>
            </a:r>
          </a:p>
        </p:txBody>
      </p:sp>
      <p:sp>
        <p:nvSpPr>
          <p:cNvPr id="21" name="Text Placeholder 16"/>
          <p:cNvSpPr>
            <a:spLocks noGrp="1"/>
          </p:cNvSpPr>
          <p:nvPr>
            <p:ph type="body" sz="quarter" idx="20" hasCustomPrompt="1"/>
          </p:nvPr>
        </p:nvSpPr>
        <p:spPr>
          <a:xfrm>
            <a:off x="415956" y="3075806"/>
            <a:ext cx="1521250" cy="169277"/>
          </a:xfrm>
        </p:spPr>
        <p:txBody>
          <a:bodyPr wrap="none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1100" b="1">
                <a:solidFill>
                  <a:schemeClr val="tx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TÍTULO DEL GRÁFICO</a:t>
            </a:r>
          </a:p>
        </p:txBody>
      </p:sp>
      <p:sp>
        <p:nvSpPr>
          <p:cNvPr id="34" name="8 Marcador de texto"/>
          <p:cNvSpPr>
            <a:spLocks noGrp="1"/>
          </p:cNvSpPr>
          <p:nvPr>
            <p:ph type="body" sz="quarter" idx="21" hasCustomPrompt="1"/>
          </p:nvPr>
        </p:nvSpPr>
        <p:spPr>
          <a:xfrm>
            <a:off x="3261564" y="3363838"/>
            <a:ext cx="512961" cy="461665"/>
          </a:xfrm>
        </p:spPr>
        <p:txBody>
          <a:bodyPr wrap="none">
            <a:spAutoFit/>
          </a:bodyPr>
          <a:lstStyle>
            <a:lvl1pPr marL="0" indent="0">
              <a:buNone/>
              <a:defRPr sz="3000" b="1">
                <a:solidFill>
                  <a:srgbClr val="F05A28"/>
                </a:solidFill>
              </a:defRPr>
            </a:lvl1pPr>
          </a:lstStyle>
          <a:p>
            <a:pPr lvl="0"/>
            <a:r>
              <a:rPr lang="es-ES" dirty="0"/>
              <a:t>XX</a:t>
            </a:r>
            <a:endParaRPr lang="es-AR" dirty="0"/>
          </a:p>
        </p:txBody>
      </p:sp>
      <p:sp>
        <p:nvSpPr>
          <p:cNvPr id="35" name="3 Marcador de texto"/>
          <p:cNvSpPr>
            <a:spLocks noGrp="1"/>
          </p:cNvSpPr>
          <p:nvPr>
            <p:ph type="body" sz="quarter" idx="22" hasCustomPrompt="1"/>
          </p:nvPr>
        </p:nvSpPr>
        <p:spPr>
          <a:xfrm>
            <a:off x="3261564" y="3200150"/>
            <a:ext cx="689291" cy="123111"/>
          </a:xfrm>
        </p:spPr>
        <p:txBody>
          <a:bodyPr wrap="none">
            <a:spAutoFit/>
          </a:bodyPr>
          <a:lstStyle>
            <a:lvl1pPr marL="0" indent="0">
              <a:buNone/>
              <a:defRPr sz="800" b="1" baseline="0">
                <a:solidFill>
                  <a:schemeClr val="tx1"/>
                </a:solidFill>
              </a:defRPr>
            </a:lvl1pPr>
            <a:lvl2pPr marL="182562" indent="0">
              <a:buNone/>
              <a:defRPr/>
            </a:lvl2pPr>
            <a:lvl3pPr marL="381000" indent="0">
              <a:buNone/>
              <a:defRPr/>
            </a:lvl3pPr>
            <a:lvl4pPr marL="541338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s-ES" dirty="0"/>
              <a:t>TÍTULO DATO</a:t>
            </a:r>
            <a:endParaRPr lang="es-AR" dirty="0"/>
          </a:p>
        </p:txBody>
      </p:sp>
      <p:sp>
        <p:nvSpPr>
          <p:cNvPr id="46" name="8 Marcador de texto"/>
          <p:cNvSpPr>
            <a:spLocks noGrp="1"/>
          </p:cNvSpPr>
          <p:nvPr>
            <p:ph type="body" sz="quarter" idx="29" hasCustomPrompt="1"/>
          </p:nvPr>
        </p:nvSpPr>
        <p:spPr>
          <a:xfrm>
            <a:off x="3261564" y="4302852"/>
            <a:ext cx="512961" cy="461665"/>
          </a:xfrm>
        </p:spPr>
        <p:txBody>
          <a:bodyPr wrap="none">
            <a:spAutoFit/>
          </a:bodyPr>
          <a:lstStyle>
            <a:lvl1pPr marL="0" indent="0">
              <a:buNone/>
              <a:defRPr sz="3000" b="1">
                <a:solidFill>
                  <a:srgbClr val="F05A28"/>
                </a:solidFill>
              </a:defRPr>
            </a:lvl1pPr>
          </a:lstStyle>
          <a:p>
            <a:pPr lvl="0"/>
            <a:r>
              <a:rPr lang="es-ES" dirty="0"/>
              <a:t>XX</a:t>
            </a:r>
            <a:endParaRPr lang="es-AR" dirty="0"/>
          </a:p>
        </p:txBody>
      </p:sp>
      <p:sp>
        <p:nvSpPr>
          <p:cNvPr id="47" name="3 Marcador de texto"/>
          <p:cNvSpPr>
            <a:spLocks noGrp="1"/>
          </p:cNvSpPr>
          <p:nvPr>
            <p:ph type="body" sz="quarter" idx="30" hasCustomPrompt="1"/>
          </p:nvPr>
        </p:nvSpPr>
        <p:spPr>
          <a:xfrm>
            <a:off x="3261564" y="4139164"/>
            <a:ext cx="689291" cy="123111"/>
          </a:xfrm>
        </p:spPr>
        <p:txBody>
          <a:bodyPr wrap="none">
            <a:spAutoFit/>
          </a:bodyPr>
          <a:lstStyle>
            <a:lvl1pPr marL="0" indent="0">
              <a:buNone/>
              <a:defRPr sz="800" b="1" baseline="0">
                <a:solidFill>
                  <a:schemeClr val="tx1"/>
                </a:solidFill>
              </a:defRPr>
            </a:lvl1pPr>
            <a:lvl2pPr marL="182562" indent="0">
              <a:buNone/>
              <a:defRPr/>
            </a:lvl2pPr>
            <a:lvl3pPr marL="381000" indent="0">
              <a:buNone/>
              <a:defRPr/>
            </a:lvl3pPr>
            <a:lvl4pPr marL="541338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s-ES" dirty="0"/>
              <a:t>TÍTULO DATO</a:t>
            </a:r>
            <a:endParaRPr lang="es-AR" dirty="0"/>
          </a:p>
        </p:txBody>
      </p:sp>
      <p:sp>
        <p:nvSpPr>
          <p:cNvPr id="48" name="8 Marcador de texto"/>
          <p:cNvSpPr>
            <a:spLocks noGrp="1"/>
          </p:cNvSpPr>
          <p:nvPr>
            <p:ph type="body" sz="quarter" idx="31" hasCustomPrompt="1"/>
          </p:nvPr>
        </p:nvSpPr>
        <p:spPr>
          <a:xfrm>
            <a:off x="7802440" y="3363838"/>
            <a:ext cx="512961" cy="461665"/>
          </a:xfrm>
        </p:spPr>
        <p:txBody>
          <a:bodyPr wrap="none">
            <a:spAutoFit/>
          </a:bodyPr>
          <a:lstStyle>
            <a:lvl1pPr marL="0" indent="0">
              <a:buNone/>
              <a:defRPr sz="3000" b="1">
                <a:solidFill>
                  <a:srgbClr val="0070C0"/>
                </a:solidFill>
              </a:defRPr>
            </a:lvl1pPr>
          </a:lstStyle>
          <a:p>
            <a:pPr lvl="0"/>
            <a:r>
              <a:rPr lang="es-ES" dirty="0"/>
              <a:t>XX</a:t>
            </a:r>
            <a:endParaRPr lang="es-AR" dirty="0"/>
          </a:p>
        </p:txBody>
      </p:sp>
      <p:sp>
        <p:nvSpPr>
          <p:cNvPr id="49" name="3 Marcador de texto"/>
          <p:cNvSpPr>
            <a:spLocks noGrp="1"/>
          </p:cNvSpPr>
          <p:nvPr>
            <p:ph type="body" sz="quarter" idx="32" hasCustomPrompt="1"/>
          </p:nvPr>
        </p:nvSpPr>
        <p:spPr>
          <a:xfrm>
            <a:off x="7802440" y="3200150"/>
            <a:ext cx="689291" cy="123111"/>
          </a:xfrm>
        </p:spPr>
        <p:txBody>
          <a:bodyPr wrap="none">
            <a:spAutoFit/>
          </a:bodyPr>
          <a:lstStyle>
            <a:lvl1pPr marL="0" indent="0">
              <a:buNone/>
              <a:defRPr sz="800" b="1" baseline="0">
                <a:solidFill>
                  <a:schemeClr val="tx1"/>
                </a:solidFill>
              </a:defRPr>
            </a:lvl1pPr>
            <a:lvl2pPr marL="182562" indent="0">
              <a:buNone/>
              <a:defRPr/>
            </a:lvl2pPr>
            <a:lvl3pPr marL="381000" indent="0">
              <a:buNone/>
              <a:defRPr/>
            </a:lvl3pPr>
            <a:lvl4pPr marL="541338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s-ES" dirty="0"/>
              <a:t>TÍTULO DATO</a:t>
            </a:r>
            <a:endParaRPr lang="es-AR" dirty="0"/>
          </a:p>
        </p:txBody>
      </p:sp>
      <p:sp>
        <p:nvSpPr>
          <p:cNvPr id="50" name="8 Marcador de texto"/>
          <p:cNvSpPr>
            <a:spLocks noGrp="1"/>
          </p:cNvSpPr>
          <p:nvPr>
            <p:ph type="body" sz="quarter" idx="33" hasCustomPrompt="1"/>
          </p:nvPr>
        </p:nvSpPr>
        <p:spPr>
          <a:xfrm>
            <a:off x="7802440" y="4302852"/>
            <a:ext cx="512961" cy="461665"/>
          </a:xfrm>
        </p:spPr>
        <p:txBody>
          <a:bodyPr wrap="none">
            <a:spAutoFit/>
          </a:bodyPr>
          <a:lstStyle>
            <a:lvl1pPr marL="0" indent="0">
              <a:buNone/>
              <a:defRPr sz="3000" b="1">
                <a:solidFill>
                  <a:srgbClr val="0070C0"/>
                </a:solidFill>
              </a:defRPr>
            </a:lvl1pPr>
          </a:lstStyle>
          <a:p>
            <a:pPr lvl="0"/>
            <a:r>
              <a:rPr lang="es-ES" dirty="0"/>
              <a:t>XX</a:t>
            </a:r>
            <a:endParaRPr lang="es-AR" dirty="0"/>
          </a:p>
        </p:txBody>
      </p:sp>
      <p:sp>
        <p:nvSpPr>
          <p:cNvPr id="51" name="3 Marcador de texto"/>
          <p:cNvSpPr>
            <a:spLocks noGrp="1"/>
          </p:cNvSpPr>
          <p:nvPr>
            <p:ph type="body" sz="quarter" idx="34" hasCustomPrompt="1"/>
          </p:nvPr>
        </p:nvSpPr>
        <p:spPr>
          <a:xfrm>
            <a:off x="7802440" y="4139164"/>
            <a:ext cx="689291" cy="123111"/>
          </a:xfrm>
        </p:spPr>
        <p:txBody>
          <a:bodyPr wrap="none">
            <a:spAutoFit/>
          </a:bodyPr>
          <a:lstStyle>
            <a:lvl1pPr marL="0" indent="0">
              <a:buNone/>
              <a:defRPr sz="800" b="1" baseline="0">
                <a:solidFill>
                  <a:schemeClr val="tx1"/>
                </a:solidFill>
              </a:defRPr>
            </a:lvl1pPr>
            <a:lvl2pPr marL="182562" indent="0">
              <a:buNone/>
              <a:defRPr/>
            </a:lvl2pPr>
            <a:lvl3pPr marL="381000" indent="0">
              <a:buNone/>
              <a:defRPr/>
            </a:lvl3pPr>
            <a:lvl4pPr marL="541338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s-ES" dirty="0"/>
              <a:t>TÍTULO DATO</a:t>
            </a:r>
            <a:endParaRPr lang="es-AR" dirty="0"/>
          </a:p>
        </p:txBody>
      </p:sp>
      <p:sp>
        <p:nvSpPr>
          <p:cNvPr id="3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116" y="4962303"/>
            <a:ext cx="180000" cy="92333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82B5CA-E49D-6744-8292-DFBC6A05FD3C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7" name="8 Marcador de texto"/>
          <p:cNvSpPr>
            <a:spLocks noGrp="1"/>
          </p:cNvSpPr>
          <p:nvPr>
            <p:ph type="body" sz="quarter" idx="23" hasCustomPrompt="1"/>
          </p:nvPr>
        </p:nvSpPr>
        <p:spPr>
          <a:xfrm>
            <a:off x="3805947" y="3620677"/>
            <a:ext cx="613951" cy="123111"/>
          </a:xfrm>
        </p:spPr>
        <p:txBody>
          <a:bodyPr wrap="none">
            <a:spAutoFit/>
          </a:bodyPr>
          <a:lstStyle>
            <a:lvl1pPr marL="0" indent="0">
              <a:buNone/>
              <a:defRPr sz="800" b="0" baseline="0">
                <a:solidFill>
                  <a:srgbClr val="F05A28"/>
                </a:solidFill>
              </a:defRPr>
            </a:lvl1pPr>
          </a:lstStyle>
          <a:p>
            <a:pPr lvl="0"/>
            <a:r>
              <a:rPr lang="es-ES" dirty="0"/>
              <a:t>U. de medida</a:t>
            </a:r>
            <a:endParaRPr lang="es-AR" dirty="0"/>
          </a:p>
        </p:txBody>
      </p:sp>
      <p:sp>
        <p:nvSpPr>
          <p:cNvPr id="28" name="8 Marcador de texto"/>
          <p:cNvSpPr>
            <a:spLocks noGrp="1"/>
          </p:cNvSpPr>
          <p:nvPr>
            <p:ph type="body" sz="quarter" idx="35" hasCustomPrompt="1"/>
          </p:nvPr>
        </p:nvSpPr>
        <p:spPr>
          <a:xfrm>
            <a:off x="3805947" y="4575274"/>
            <a:ext cx="613951" cy="123111"/>
          </a:xfrm>
        </p:spPr>
        <p:txBody>
          <a:bodyPr wrap="none">
            <a:spAutoFit/>
          </a:bodyPr>
          <a:lstStyle>
            <a:lvl1pPr marL="0" indent="0">
              <a:buNone/>
              <a:defRPr sz="800" b="0" baseline="0">
                <a:solidFill>
                  <a:srgbClr val="F05A28"/>
                </a:solidFill>
              </a:defRPr>
            </a:lvl1pPr>
          </a:lstStyle>
          <a:p>
            <a:pPr lvl="0"/>
            <a:r>
              <a:rPr lang="es-ES" dirty="0"/>
              <a:t>U. de medida</a:t>
            </a:r>
            <a:endParaRPr lang="es-AR" dirty="0"/>
          </a:p>
        </p:txBody>
      </p:sp>
      <p:sp>
        <p:nvSpPr>
          <p:cNvPr id="29" name="8 Marcador de texto"/>
          <p:cNvSpPr>
            <a:spLocks noGrp="1"/>
          </p:cNvSpPr>
          <p:nvPr>
            <p:ph type="body" sz="quarter" idx="36" hasCustomPrompt="1"/>
          </p:nvPr>
        </p:nvSpPr>
        <p:spPr>
          <a:xfrm>
            <a:off x="8383656" y="3620677"/>
            <a:ext cx="613951" cy="123111"/>
          </a:xfrm>
        </p:spPr>
        <p:txBody>
          <a:bodyPr wrap="none">
            <a:spAutoFit/>
          </a:bodyPr>
          <a:lstStyle>
            <a:lvl1pPr marL="0" indent="0">
              <a:buNone/>
              <a:defRPr sz="800" b="0" baseline="0">
                <a:solidFill>
                  <a:srgbClr val="0070C0"/>
                </a:solidFill>
              </a:defRPr>
            </a:lvl1pPr>
          </a:lstStyle>
          <a:p>
            <a:pPr lvl="0"/>
            <a:r>
              <a:rPr lang="es-ES" dirty="0"/>
              <a:t>U. de medida</a:t>
            </a:r>
            <a:endParaRPr lang="es-AR" dirty="0"/>
          </a:p>
        </p:txBody>
      </p:sp>
      <p:sp>
        <p:nvSpPr>
          <p:cNvPr id="31" name="8 Marcador de texto"/>
          <p:cNvSpPr>
            <a:spLocks noGrp="1"/>
          </p:cNvSpPr>
          <p:nvPr>
            <p:ph type="body" sz="quarter" idx="37" hasCustomPrompt="1"/>
          </p:nvPr>
        </p:nvSpPr>
        <p:spPr>
          <a:xfrm>
            <a:off x="8383656" y="4575274"/>
            <a:ext cx="613951" cy="123111"/>
          </a:xfrm>
        </p:spPr>
        <p:txBody>
          <a:bodyPr wrap="none">
            <a:spAutoFit/>
          </a:bodyPr>
          <a:lstStyle>
            <a:lvl1pPr marL="0" indent="0">
              <a:buNone/>
              <a:defRPr sz="800" b="0" baseline="0">
                <a:solidFill>
                  <a:srgbClr val="0070C0"/>
                </a:solidFill>
              </a:defRPr>
            </a:lvl1pPr>
          </a:lstStyle>
          <a:p>
            <a:pPr lvl="0"/>
            <a:r>
              <a:rPr lang="es-ES" dirty="0"/>
              <a:t>U. de medida</a:t>
            </a:r>
            <a:endParaRPr lang="es-AR" dirty="0"/>
          </a:p>
        </p:txBody>
      </p:sp>
      <p:cxnSp>
        <p:nvCxnSpPr>
          <p:cNvPr id="32" name="Straight Connector 9"/>
          <p:cNvCxnSpPr/>
          <p:nvPr userDrawn="1"/>
        </p:nvCxnSpPr>
        <p:spPr>
          <a:xfrm>
            <a:off x="356184" y="865886"/>
            <a:ext cx="696264" cy="0"/>
          </a:xfrm>
          <a:prstGeom prst="line">
            <a:avLst/>
          </a:prstGeom>
          <a:ln>
            <a:solidFill>
              <a:srgbClr val="E658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10"/>
          <p:cNvCxnSpPr/>
          <p:nvPr userDrawn="1"/>
        </p:nvCxnSpPr>
        <p:spPr>
          <a:xfrm>
            <a:off x="4746950" y="865886"/>
            <a:ext cx="696264" cy="0"/>
          </a:xfrm>
          <a:prstGeom prst="line">
            <a:avLst/>
          </a:prstGeom>
          <a:ln>
            <a:solidFill>
              <a:srgbClr val="E658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11"/>
          <p:cNvCxnSpPr/>
          <p:nvPr userDrawn="1"/>
        </p:nvCxnSpPr>
        <p:spPr>
          <a:xfrm>
            <a:off x="415956" y="3005895"/>
            <a:ext cx="696264" cy="0"/>
          </a:xfrm>
          <a:prstGeom prst="line">
            <a:avLst/>
          </a:prstGeom>
          <a:ln>
            <a:solidFill>
              <a:srgbClr val="E658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12"/>
          <p:cNvCxnSpPr/>
          <p:nvPr userDrawn="1"/>
        </p:nvCxnSpPr>
        <p:spPr>
          <a:xfrm>
            <a:off x="4746950" y="3004065"/>
            <a:ext cx="696264" cy="0"/>
          </a:xfrm>
          <a:prstGeom prst="line">
            <a:avLst/>
          </a:prstGeom>
          <a:ln>
            <a:solidFill>
              <a:srgbClr val="E658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15016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gráficos + 2 gráficos con datos destaca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4557442" y="2849584"/>
            <a:ext cx="4586558" cy="22939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-9715" y="536400"/>
            <a:ext cx="4567159" cy="46071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2" y="2849584"/>
            <a:ext cx="4557442" cy="22939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557442" y="536400"/>
            <a:ext cx="4586557" cy="23052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Chart Placeholder 27"/>
          <p:cNvSpPr>
            <a:spLocks noGrp="1"/>
          </p:cNvSpPr>
          <p:nvPr>
            <p:ph type="chart" sz="quarter" idx="13" hasCustomPrompt="1"/>
          </p:nvPr>
        </p:nvSpPr>
        <p:spPr>
          <a:xfrm>
            <a:off x="356184" y="1204466"/>
            <a:ext cx="3999792" cy="15113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AR" dirty="0"/>
              <a:t>Para incluir un gráfico haga </a:t>
            </a:r>
            <a:r>
              <a:rPr lang="es-AR" dirty="0" err="1"/>
              <a:t>click</a:t>
            </a:r>
            <a:r>
              <a:rPr lang="es-AR" dirty="0"/>
              <a:t> en el ícono</a:t>
            </a:r>
          </a:p>
          <a:p>
            <a:endParaRPr lang="en-US" dirty="0"/>
          </a:p>
        </p:txBody>
      </p:sp>
      <p:sp>
        <p:nvSpPr>
          <p:cNvPr id="15" name="Chart Placeholder 27"/>
          <p:cNvSpPr>
            <a:spLocks noGrp="1"/>
          </p:cNvSpPr>
          <p:nvPr>
            <p:ph type="chart" sz="quarter" idx="14" hasCustomPrompt="1"/>
          </p:nvPr>
        </p:nvSpPr>
        <p:spPr>
          <a:xfrm>
            <a:off x="4746950" y="1203598"/>
            <a:ext cx="4145530" cy="15113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AR" dirty="0"/>
              <a:t>Para incluir un gráfico haga </a:t>
            </a:r>
            <a:r>
              <a:rPr lang="es-AR" dirty="0" err="1"/>
              <a:t>click</a:t>
            </a:r>
            <a:r>
              <a:rPr lang="es-AR" dirty="0"/>
              <a:t> en el ícono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6" name="Chart Placeholder 27"/>
          <p:cNvSpPr>
            <a:spLocks noGrp="1"/>
          </p:cNvSpPr>
          <p:nvPr>
            <p:ph type="chart" sz="quarter" idx="15" hasCustomPrompt="1"/>
          </p:nvPr>
        </p:nvSpPr>
        <p:spPr>
          <a:xfrm>
            <a:off x="356184" y="3364706"/>
            <a:ext cx="3999791" cy="143842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AR" dirty="0"/>
              <a:t>Para incluir un gráfico haga </a:t>
            </a:r>
            <a:r>
              <a:rPr lang="es-AR" dirty="0" err="1"/>
              <a:t>click</a:t>
            </a:r>
            <a:r>
              <a:rPr lang="es-AR" dirty="0"/>
              <a:t> en el ícono</a:t>
            </a:r>
          </a:p>
          <a:p>
            <a:endParaRPr lang="en-US" dirty="0"/>
          </a:p>
        </p:txBody>
      </p:sp>
      <p:sp>
        <p:nvSpPr>
          <p:cNvPr id="17" name="Chart Placeholder 27"/>
          <p:cNvSpPr>
            <a:spLocks noGrp="1"/>
          </p:cNvSpPr>
          <p:nvPr>
            <p:ph type="chart" sz="quarter" idx="16" hasCustomPrompt="1"/>
          </p:nvPr>
        </p:nvSpPr>
        <p:spPr>
          <a:xfrm>
            <a:off x="4746951" y="3363838"/>
            <a:ext cx="4145529" cy="143842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AR" dirty="0"/>
              <a:t>Para incluir un gráfico haga </a:t>
            </a:r>
            <a:r>
              <a:rPr lang="es-AR" dirty="0" err="1"/>
              <a:t>click</a:t>
            </a:r>
            <a:r>
              <a:rPr lang="es-AR" dirty="0"/>
              <a:t> en el ícono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260" y="401898"/>
            <a:ext cx="2042382" cy="360850"/>
          </a:xfrm>
        </p:spPr>
        <p:txBody>
          <a:bodyPr wrap="none"/>
          <a:lstStyle>
            <a:lvl1pPr>
              <a:defRPr baseline="0"/>
            </a:lvl1pPr>
          </a:lstStyle>
          <a:p>
            <a:r>
              <a:rPr lang="es-ES_tradnl" dirty="0"/>
              <a:t>CUATRO GRÁFICOS</a:t>
            </a:r>
            <a:endParaRPr lang="en-US" dirty="0"/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7" hasCustomPrompt="1"/>
          </p:nvPr>
        </p:nvSpPr>
        <p:spPr>
          <a:xfrm>
            <a:off x="4746950" y="915566"/>
            <a:ext cx="1521250" cy="169277"/>
          </a:xfrm>
        </p:spPr>
        <p:txBody>
          <a:bodyPr wrap="none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1100" b="1">
                <a:solidFill>
                  <a:schemeClr val="tx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TÍTULO DEL GRÁFICO</a:t>
            </a:r>
          </a:p>
        </p:txBody>
      </p:sp>
      <p:sp>
        <p:nvSpPr>
          <p:cNvPr id="19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356184" y="915566"/>
            <a:ext cx="1521250" cy="169277"/>
          </a:xfrm>
        </p:spPr>
        <p:txBody>
          <a:bodyPr wrap="none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1100" b="1">
                <a:solidFill>
                  <a:schemeClr val="tx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TÍTULO DEL GRÁFICO</a:t>
            </a:r>
          </a:p>
        </p:txBody>
      </p:sp>
      <p:sp>
        <p:nvSpPr>
          <p:cNvPr id="20" name="Text Placeholder 16"/>
          <p:cNvSpPr>
            <a:spLocks noGrp="1"/>
          </p:cNvSpPr>
          <p:nvPr>
            <p:ph type="body" sz="quarter" idx="19" hasCustomPrompt="1"/>
          </p:nvPr>
        </p:nvSpPr>
        <p:spPr>
          <a:xfrm>
            <a:off x="4746950" y="3075806"/>
            <a:ext cx="1521250" cy="169277"/>
          </a:xfrm>
        </p:spPr>
        <p:txBody>
          <a:bodyPr wrap="none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1100" b="1">
                <a:solidFill>
                  <a:schemeClr val="tx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TÍTULO DEL GRÁFICO</a:t>
            </a:r>
          </a:p>
        </p:txBody>
      </p:sp>
      <p:sp>
        <p:nvSpPr>
          <p:cNvPr id="21" name="Text Placeholder 16"/>
          <p:cNvSpPr>
            <a:spLocks noGrp="1"/>
          </p:cNvSpPr>
          <p:nvPr>
            <p:ph type="body" sz="quarter" idx="20" hasCustomPrompt="1"/>
          </p:nvPr>
        </p:nvSpPr>
        <p:spPr>
          <a:xfrm>
            <a:off x="415956" y="3075806"/>
            <a:ext cx="1521250" cy="169277"/>
          </a:xfrm>
        </p:spPr>
        <p:txBody>
          <a:bodyPr wrap="none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1100" b="1">
                <a:solidFill>
                  <a:schemeClr val="tx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TÍTULO DEL GRÁFICO</a:t>
            </a:r>
          </a:p>
        </p:txBody>
      </p:sp>
      <p:sp>
        <p:nvSpPr>
          <p:cNvPr id="3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116" y="4962303"/>
            <a:ext cx="180000" cy="92333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82B5CA-E49D-6744-8292-DFBC6A05FD3C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32" name="Straight Connector 9"/>
          <p:cNvCxnSpPr/>
          <p:nvPr userDrawn="1"/>
        </p:nvCxnSpPr>
        <p:spPr>
          <a:xfrm>
            <a:off x="356184" y="865886"/>
            <a:ext cx="696264" cy="0"/>
          </a:xfrm>
          <a:prstGeom prst="line">
            <a:avLst/>
          </a:prstGeom>
          <a:ln>
            <a:solidFill>
              <a:srgbClr val="E658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10"/>
          <p:cNvCxnSpPr/>
          <p:nvPr userDrawn="1"/>
        </p:nvCxnSpPr>
        <p:spPr>
          <a:xfrm>
            <a:off x="4746950" y="865886"/>
            <a:ext cx="696264" cy="0"/>
          </a:xfrm>
          <a:prstGeom prst="line">
            <a:avLst/>
          </a:prstGeom>
          <a:ln>
            <a:solidFill>
              <a:srgbClr val="E658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11"/>
          <p:cNvCxnSpPr/>
          <p:nvPr userDrawn="1"/>
        </p:nvCxnSpPr>
        <p:spPr>
          <a:xfrm>
            <a:off x="415956" y="3005895"/>
            <a:ext cx="696264" cy="0"/>
          </a:xfrm>
          <a:prstGeom prst="line">
            <a:avLst/>
          </a:prstGeom>
          <a:ln>
            <a:solidFill>
              <a:srgbClr val="E658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12"/>
          <p:cNvCxnSpPr/>
          <p:nvPr userDrawn="1"/>
        </p:nvCxnSpPr>
        <p:spPr>
          <a:xfrm>
            <a:off x="4746950" y="3004065"/>
            <a:ext cx="696264" cy="0"/>
          </a:xfrm>
          <a:prstGeom prst="line">
            <a:avLst/>
          </a:prstGeom>
          <a:ln>
            <a:solidFill>
              <a:srgbClr val="E658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0143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a +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536400"/>
            <a:ext cx="9153715" cy="46071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12 Marcador de texto"/>
          <p:cNvSpPr>
            <a:spLocks noGrp="1"/>
          </p:cNvSpPr>
          <p:nvPr>
            <p:ph type="body" sz="quarter" idx="14" hasCustomPrompt="1"/>
          </p:nvPr>
        </p:nvSpPr>
        <p:spPr>
          <a:xfrm>
            <a:off x="395288" y="3758753"/>
            <a:ext cx="8424000" cy="646331"/>
          </a:xfrm>
        </p:spPr>
        <p:txBody>
          <a:bodyPr>
            <a:spAutoFit/>
          </a:bodyPr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dolor </a:t>
            </a:r>
            <a:r>
              <a:rPr lang="es-ES" dirty="0" err="1"/>
              <a:t>sit</a:t>
            </a:r>
            <a:r>
              <a:rPr lang="es-ES" dirty="0"/>
              <a:t> </a:t>
            </a:r>
            <a:r>
              <a:rPr lang="es-ES" dirty="0" err="1"/>
              <a:t>amet</a:t>
            </a:r>
            <a:r>
              <a:rPr lang="es-ES" dirty="0"/>
              <a:t>. </a:t>
            </a:r>
            <a:r>
              <a:rPr lang="es-ES" dirty="0" err="1"/>
              <a:t>consectetur</a:t>
            </a:r>
            <a:r>
              <a:rPr lang="es-ES" dirty="0"/>
              <a:t> </a:t>
            </a:r>
            <a:r>
              <a:rPr lang="es-ES" dirty="0" err="1"/>
              <a:t>adipiscing</a:t>
            </a:r>
            <a:r>
              <a:rPr lang="es-ES" dirty="0"/>
              <a:t> </a:t>
            </a:r>
            <a:r>
              <a:rPr lang="es-ES" dirty="0" err="1"/>
              <a:t>elit</a:t>
            </a:r>
            <a:r>
              <a:rPr lang="es-ES" dirty="0"/>
              <a:t>. </a:t>
            </a:r>
            <a:r>
              <a:rPr lang="es-ES" dirty="0" err="1"/>
              <a:t>Etiam</a:t>
            </a:r>
            <a:r>
              <a:rPr lang="es-ES" dirty="0"/>
              <a:t> </a:t>
            </a:r>
            <a:r>
              <a:rPr lang="es-ES" dirty="0" err="1"/>
              <a:t>accumsan</a:t>
            </a:r>
            <a:r>
              <a:rPr lang="es-ES" dirty="0"/>
              <a:t>, </a:t>
            </a:r>
            <a:r>
              <a:rPr lang="es-ES" dirty="0" err="1"/>
              <a:t>orci</a:t>
            </a:r>
            <a:r>
              <a:rPr lang="es-ES" dirty="0"/>
              <a:t> in </a:t>
            </a:r>
            <a:r>
              <a:rPr lang="es-ES" dirty="0" err="1"/>
              <a:t>iaculis</a:t>
            </a:r>
            <a:r>
              <a:rPr lang="es-ES" dirty="0"/>
              <a:t> </a:t>
            </a:r>
            <a:r>
              <a:rPr lang="es-ES" dirty="0" err="1"/>
              <a:t>gravida</a:t>
            </a:r>
            <a:r>
              <a:rPr lang="es-ES" dirty="0"/>
              <a:t>, </a:t>
            </a:r>
            <a:r>
              <a:rPr lang="es-ES" dirty="0" err="1"/>
              <a:t>purus</a:t>
            </a:r>
            <a:r>
              <a:rPr lang="es-ES" dirty="0"/>
              <a:t> </a:t>
            </a:r>
            <a:r>
              <a:rPr lang="es-ES" dirty="0" err="1"/>
              <a:t>massa</a:t>
            </a:r>
            <a:r>
              <a:rPr lang="es-ES" dirty="0"/>
              <a:t> </a:t>
            </a:r>
            <a:r>
              <a:rPr lang="es-ES" dirty="0" err="1"/>
              <a:t>accumsan</a:t>
            </a:r>
            <a:r>
              <a:rPr lang="es-ES" dirty="0"/>
              <a:t> mi, et </a:t>
            </a:r>
            <a:r>
              <a:rPr lang="es-ES" dirty="0" err="1"/>
              <a:t>feugiat</a:t>
            </a:r>
            <a:r>
              <a:rPr lang="es-ES" dirty="0"/>
              <a:t> </a:t>
            </a:r>
            <a:r>
              <a:rPr lang="es-ES" dirty="0" err="1"/>
              <a:t>tellus</a:t>
            </a:r>
            <a:r>
              <a:rPr lang="es-ES" dirty="0"/>
              <a:t> </a:t>
            </a:r>
            <a:r>
              <a:rPr lang="es-ES" dirty="0" err="1"/>
              <a:t>diam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</a:t>
            </a:r>
            <a:r>
              <a:rPr lang="es-ES" dirty="0" err="1"/>
              <a:t>est</a:t>
            </a:r>
            <a:r>
              <a:rPr lang="es-ES" dirty="0"/>
              <a:t>. </a:t>
            </a:r>
            <a:r>
              <a:rPr lang="es-ES" dirty="0" err="1"/>
              <a:t>Duis</a:t>
            </a:r>
            <a:r>
              <a:rPr lang="es-ES" dirty="0"/>
              <a:t> </a:t>
            </a:r>
            <a:r>
              <a:rPr lang="es-ES" dirty="0" err="1"/>
              <a:t>pulvinar</a:t>
            </a:r>
            <a:r>
              <a:rPr lang="es-ES" dirty="0"/>
              <a:t>, </a:t>
            </a:r>
            <a:r>
              <a:rPr lang="es-ES" dirty="0" err="1"/>
              <a:t>orci</a:t>
            </a:r>
            <a:r>
              <a:rPr lang="es-ES" dirty="0"/>
              <a:t> a </a:t>
            </a:r>
            <a:r>
              <a:rPr lang="es-ES" dirty="0" err="1"/>
              <a:t>ullamcorper</a:t>
            </a:r>
            <a:r>
              <a:rPr lang="es-ES" dirty="0"/>
              <a:t> </a:t>
            </a:r>
            <a:r>
              <a:rPr lang="es-ES" dirty="0" err="1"/>
              <a:t>rhoncus</a:t>
            </a:r>
            <a:r>
              <a:rPr lang="es-ES" dirty="0"/>
              <a:t>, </a:t>
            </a:r>
            <a:r>
              <a:rPr lang="es-ES" dirty="0" err="1"/>
              <a:t>tellus</a:t>
            </a:r>
            <a:r>
              <a:rPr lang="es-ES" dirty="0"/>
              <a:t> </a:t>
            </a:r>
            <a:r>
              <a:rPr lang="es-ES" dirty="0" err="1"/>
              <a:t>augue</a:t>
            </a:r>
            <a:r>
              <a:rPr lang="es-ES" dirty="0"/>
              <a:t> </a:t>
            </a:r>
            <a:r>
              <a:rPr lang="es-ES" dirty="0" err="1"/>
              <a:t>elementum</a:t>
            </a:r>
            <a:r>
              <a:rPr lang="es-ES" dirty="0"/>
              <a:t> </a:t>
            </a:r>
            <a:r>
              <a:rPr lang="es-ES" dirty="0" err="1"/>
              <a:t>arcu</a:t>
            </a:r>
            <a:r>
              <a:rPr lang="es-ES" dirty="0"/>
              <a:t>, id </a:t>
            </a:r>
            <a:r>
              <a:rPr lang="es-ES" dirty="0" err="1"/>
              <a:t>posuere</a:t>
            </a:r>
            <a:r>
              <a:rPr lang="es-ES" dirty="0"/>
              <a:t> </a:t>
            </a:r>
            <a:r>
              <a:rPr lang="es-ES" dirty="0" err="1"/>
              <a:t>erat</a:t>
            </a:r>
            <a:r>
              <a:rPr lang="es-ES" dirty="0"/>
              <a:t> </a:t>
            </a:r>
            <a:r>
              <a:rPr lang="es-ES" dirty="0" err="1"/>
              <a:t>neque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</a:t>
            </a:r>
            <a:r>
              <a:rPr lang="es-ES" dirty="0" err="1"/>
              <a:t>lorem</a:t>
            </a:r>
            <a:r>
              <a:rPr lang="es-ES" dirty="0"/>
              <a:t>. </a:t>
            </a:r>
            <a:r>
              <a:rPr lang="es-ES" dirty="0" err="1"/>
              <a:t>Maecenas</a:t>
            </a:r>
            <a:r>
              <a:rPr lang="es-ES" dirty="0"/>
              <a:t> </a:t>
            </a:r>
            <a:r>
              <a:rPr lang="es-ES" dirty="0" err="1"/>
              <a:t>finibus</a:t>
            </a:r>
            <a:r>
              <a:rPr lang="es-ES" dirty="0"/>
              <a:t> </a:t>
            </a:r>
            <a:r>
              <a:rPr lang="es-ES" dirty="0" err="1"/>
              <a:t>tristique</a:t>
            </a:r>
            <a:r>
              <a:rPr lang="es-ES" dirty="0"/>
              <a:t> </a:t>
            </a:r>
            <a:r>
              <a:rPr lang="es-ES" dirty="0" err="1"/>
              <a:t>felis</a:t>
            </a:r>
            <a:r>
              <a:rPr lang="es-ES" dirty="0"/>
              <a:t> </a:t>
            </a:r>
            <a:r>
              <a:rPr lang="es-ES" dirty="0" err="1"/>
              <a:t>ac</a:t>
            </a:r>
            <a:r>
              <a:rPr lang="es-ES" dirty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260" y="401898"/>
            <a:ext cx="1676576" cy="360850"/>
          </a:xfrm>
        </p:spPr>
        <p:txBody>
          <a:bodyPr wrap="none"/>
          <a:lstStyle>
            <a:lvl1pPr>
              <a:defRPr/>
            </a:lvl1pPr>
          </a:lstStyle>
          <a:p>
            <a:r>
              <a:rPr lang="es-ES_tradnl" dirty="0"/>
              <a:t>TABLA + TEXTO</a:t>
            </a:r>
            <a:endParaRPr lang="en-US" dirty="0"/>
          </a:p>
        </p:txBody>
      </p:sp>
      <p:sp>
        <p:nvSpPr>
          <p:cNvPr id="7" name="6 Marcador de tabla"/>
          <p:cNvSpPr>
            <a:spLocks noGrp="1"/>
          </p:cNvSpPr>
          <p:nvPr>
            <p:ph type="tbl" sz="quarter" idx="15" hasCustomPrompt="1"/>
          </p:nvPr>
        </p:nvSpPr>
        <p:spPr>
          <a:xfrm>
            <a:off x="415924" y="1059582"/>
            <a:ext cx="8404547" cy="2520280"/>
          </a:xfrm>
        </p:spPr>
        <p:txBody>
          <a:bodyPr/>
          <a:lstStyle>
            <a:lvl1pPr marL="0" indent="0">
              <a:buNone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AR" dirty="0"/>
              <a:t>Para incluir una tabla haga </a:t>
            </a:r>
            <a:r>
              <a:rPr lang="es-AR" dirty="0" err="1"/>
              <a:t>click</a:t>
            </a:r>
            <a:r>
              <a:rPr lang="es-AR" dirty="0"/>
              <a:t> en el ícono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116" y="4962303"/>
            <a:ext cx="180000" cy="92333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82B5CA-E49D-6744-8292-DFBC6A05FD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1285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536400"/>
            <a:ext cx="9153715" cy="46071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260" y="401898"/>
            <a:ext cx="928038" cy="360850"/>
          </a:xfrm>
        </p:spPr>
        <p:txBody>
          <a:bodyPr wrap="none"/>
          <a:lstStyle>
            <a:lvl1pPr>
              <a:defRPr baseline="0"/>
            </a:lvl1pPr>
          </a:lstStyle>
          <a:p>
            <a:r>
              <a:rPr lang="es-ES_tradnl" dirty="0"/>
              <a:t>TABLA </a:t>
            </a:r>
            <a:endParaRPr lang="en-US" dirty="0"/>
          </a:p>
        </p:txBody>
      </p:sp>
      <p:sp>
        <p:nvSpPr>
          <p:cNvPr id="7" name="6 Marcador de tabla"/>
          <p:cNvSpPr>
            <a:spLocks noGrp="1"/>
          </p:cNvSpPr>
          <p:nvPr>
            <p:ph type="tbl" sz="quarter" idx="15" hasCustomPrompt="1"/>
          </p:nvPr>
        </p:nvSpPr>
        <p:spPr>
          <a:xfrm>
            <a:off x="415924" y="1059582"/>
            <a:ext cx="8404547" cy="3600400"/>
          </a:xfrm>
        </p:spPr>
        <p:txBody>
          <a:bodyPr/>
          <a:lstStyle>
            <a:lvl1pPr marL="0" indent="0">
              <a:buNone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AR" dirty="0"/>
              <a:t>Para incluir una tabla haga </a:t>
            </a:r>
            <a:r>
              <a:rPr lang="es-AR" dirty="0" err="1"/>
              <a:t>click</a:t>
            </a:r>
            <a:r>
              <a:rPr lang="es-AR" dirty="0"/>
              <a:t> en el ícono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116" y="4962303"/>
            <a:ext cx="180000" cy="92333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82B5CA-E49D-6744-8292-DFBC6A05FD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646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ínea de tiem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9"/>
          <p:cNvSpPr/>
          <p:nvPr userDrawn="1"/>
        </p:nvSpPr>
        <p:spPr>
          <a:xfrm>
            <a:off x="0" y="536400"/>
            <a:ext cx="9153715" cy="46071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Picture Placeholder 38"/>
          <p:cNvSpPr>
            <a:spLocks noGrp="1"/>
          </p:cNvSpPr>
          <p:nvPr>
            <p:ph type="pic" sz="quarter" idx="13" hasCustomPrompt="1"/>
          </p:nvPr>
        </p:nvSpPr>
        <p:spPr>
          <a:xfrm>
            <a:off x="415923" y="1390779"/>
            <a:ext cx="1375200" cy="1015200"/>
          </a:xfrm>
        </p:spPr>
        <p:txBody>
          <a:bodyPr>
            <a:normAutofit/>
          </a:bodyPr>
          <a:lstStyle>
            <a:lvl1pPr marL="0" indent="0">
              <a:lnSpc>
                <a:spcPts val="1150"/>
              </a:lnSpc>
              <a:spcBef>
                <a:spcPts val="0"/>
              </a:spcBef>
              <a:buFontTx/>
              <a:buNone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ES" dirty="0"/>
              <a:t>Para incluir una imagen haga </a:t>
            </a:r>
            <a:r>
              <a:rPr lang="es-ES" dirty="0" err="1"/>
              <a:t>click</a:t>
            </a:r>
            <a:r>
              <a:rPr lang="es-ES" dirty="0"/>
              <a:t> en el ícono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260" y="401898"/>
            <a:ext cx="1859896" cy="360850"/>
          </a:xfrm>
        </p:spPr>
        <p:txBody>
          <a:bodyPr wrap="none"/>
          <a:lstStyle>
            <a:lvl1pPr>
              <a:defRPr/>
            </a:lvl1pPr>
          </a:lstStyle>
          <a:p>
            <a:r>
              <a:rPr lang="es-ES_tradnl" dirty="0"/>
              <a:t>LÍNEA DE TIEMPO</a:t>
            </a:r>
            <a:endParaRPr lang="en-US" dirty="0"/>
          </a:p>
        </p:txBody>
      </p:sp>
      <p:sp>
        <p:nvSpPr>
          <p:cNvPr id="40" name="Picture Placeholder 38"/>
          <p:cNvSpPr>
            <a:spLocks noGrp="1"/>
          </p:cNvSpPr>
          <p:nvPr>
            <p:ph type="pic" sz="quarter" idx="14" hasCustomPrompt="1"/>
          </p:nvPr>
        </p:nvSpPr>
        <p:spPr>
          <a:xfrm>
            <a:off x="2023924" y="1390780"/>
            <a:ext cx="1375200" cy="1015200"/>
          </a:xfrm>
        </p:spPr>
        <p:txBody>
          <a:bodyPr>
            <a:normAutofit/>
          </a:bodyPr>
          <a:lstStyle>
            <a:lvl1pPr marL="0" indent="0">
              <a:lnSpc>
                <a:spcPts val="1150"/>
              </a:lnSpc>
              <a:spcBef>
                <a:spcPts val="0"/>
              </a:spcBef>
              <a:buFontTx/>
              <a:buNone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ES" dirty="0"/>
              <a:t>Para incluir una imagen haga </a:t>
            </a:r>
            <a:r>
              <a:rPr lang="es-ES" dirty="0" err="1"/>
              <a:t>click</a:t>
            </a:r>
            <a:r>
              <a:rPr lang="es-ES" dirty="0"/>
              <a:t> en el ícono</a:t>
            </a:r>
          </a:p>
        </p:txBody>
      </p:sp>
      <p:sp>
        <p:nvSpPr>
          <p:cNvPr id="41" name="Picture Placeholder 38"/>
          <p:cNvSpPr>
            <a:spLocks noGrp="1"/>
          </p:cNvSpPr>
          <p:nvPr>
            <p:ph type="pic" sz="quarter" idx="15" hasCustomPrompt="1"/>
          </p:nvPr>
        </p:nvSpPr>
        <p:spPr>
          <a:xfrm>
            <a:off x="3631312" y="1390780"/>
            <a:ext cx="1375200" cy="1015200"/>
          </a:xfrm>
        </p:spPr>
        <p:txBody>
          <a:bodyPr>
            <a:normAutofit/>
          </a:bodyPr>
          <a:lstStyle>
            <a:lvl1pPr marL="0" indent="0">
              <a:lnSpc>
                <a:spcPts val="1150"/>
              </a:lnSpc>
              <a:spcBef>
                <a:spcPts val="0"/>
              </a:spcBef>
              <a:buFontTx/>
              <a:buNone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ES" dirty="0"/>
              <a:t>Para incluir una imagen haga </a:t>
            </a:r>
            <a:r>
              <a:rPr lang="es-ES" dirty="0" err="1"/>
              <a:t>click</a:t>
            </a:r>
            <a:r>
              <a:rPr lang="es-ES" dirty="0"/>
              <a:t> en el ícono</a:t>
            </a:r>
          </a:p>
        </p:txBody>
      </p:sp>
      <p:sp>
        <p:nvSpPr>
          <p:cNvPr id="42" name="Picture Placeholder 38"/>
          <p:cNvSpPr>
            <a:spLocks noGrp="1"/>
          </p:cNvSpPr>
          <p:nvPr>
            <p:ph type="pic" sz="quarter" idx="16" hasCustomPrompt="1"/>
          </p:nvPr>
        </p:nvSpPr>
        <p:spPr>
          <a:xfrm>
            <a:off x="5238088" y="1390780"/>
            <a:ext cx="1375200" cy="1015200"/>
          </a:xfrm>
        </p:spPr>
        <p:txBody>
          <a:bodyPr>
            <a:normAutofit/>
          </a:bodyPr>
          <a:lstStyle>
            <a:lvl1pPr marL="0" indent="0">
              <a:lnSpc>
                <a:spcPts val="1150"/>
              </a:lnSpc>
              <a:spcBef>
                <a:spcPts val="0"/>
              </a:spcBef>
              <a:buFontTx/>
              <a:buNone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ES" dirty="0"/>
              <a:t>Para incluir una imagen haga </a:t>
            </a:r>
            <a:r>
              <a:rPr lang="es-ES" dirty="0" err="1"/>
              <a:t>click</a:t>
            </a:r>
            <a:r>
              <a:rPr lang="es-ES" dirty="0"/>
              <a:t> en el ícono</a:t>
            </a:r>
          </a:p>
        </p:txBody>
      </p:sp>
      <p:sp>
        <p:nvSpPr>
          <p:cNvPr id="43" name="Picture Placeholder 38"/>
          <p:cNvSpPr>
            <a:spLocks noGrp="1"/>
          </p:cNvSpPr>
          <p:nvPr>
            <p:ph type="pic" sz="quarter" idx="17" hasCustomPrompt="1"/>
          </p:nvPr>
        </p:nvSpPr>
        <p:spPr>
          <a:xfrm>
            <a:off x="6846088" y="1390780"/>
            <a:ext cx="1375200" cy="1015200"/>
          </a:xfrm>
        </p:spPr>
        <p:txBody>
          <a:bodyPr>
            <a:normAutofit/>
          </a:bodyPr>
          <a:lstStyle>
            <a:lvl1pPr marL="0" indent="0">
              <a:lnSpc>
                <a:spcPts val="1150"/>
              </a:lnSpc>
              <a:spcBef>
                <a:spcPts val="0"/>
              </a:spcBef>
              <a:buFontTx/>
              <a:buNone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ES" dirty="0"/>
              <a:t>Para incluir una imagen haga </a:t>
            </a:r>
            <a:r>
              <a:rPr lang="es-ES" dirty="0" err="1"/>
              <a:t>click</a:t>
            </a:r>
            <a:r>
              <a:rPr lang="es-ES" dirty="0"/>
              <a:t> en el ícono</a:t>
            </a:r>
          </a:p>
        </p:txBody>
      </p:sp>
      <p:sp>
        <p:nvSpPr>
          <p:cNvPr id="69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415924" y="2715766"/>
            <a:ext cx="1047464" cy="222924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1400" b="1">
                <a:solidFill>
                  <a:schemeClr val="tx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CONCEPTO</a:t>
            </a:r>
          </a:p>
        </p:txBody>
      </p:sp>
      <p:sp>
        <p:nvSpPr>
          <p:cNvPr id="70" name="Text Placeholder 16"/>
          <p:cNvSpPr>
            <a:spLocks noGrp="1"/>
          </p:cNvSpPr>
          <p:nvPr>
            <p:ph type="body" sz="quarter" idx="19" hasCustomPrompt="1"/>
          </p:nvPr>
        </p:nvSpPr>
        <p:spPr>
          <a:xfrm>
            <a:off x="2023312" y="2715766"/>
            <a:ext cx="1047464" cy="222924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1400" b="1">
                <a:solidFill>
                  <a:schemeClr val="tx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CONCEPTO</a:t>
            </a:r>
          </a:p>
        </p:txBody>
      </p:sp>
      <p:sp>
        <p:nvSpPr>
          <p:cNvPr id="71" name="Text Placeholder 16"/>
          <p:cNvSpPr>
            <a:spLocks noGrp="1"/>
          </p:cNvSpPr>
          <p:nvPr>
            <p:ph type="body" sz="quarter" idx="20" hasCustomPrompt="1"/>
          </p:nvPr>
        </p:nvSpPr>
        <p:spPr>
          <a:xfrm>
            <a:off x="3630700" y="2715766"/>
            <a:ext cx="1047464" cy="222924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1400" b="1">
                <a:solidFill>
                  <a:schemeClr val="tx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CONCEPTO</a:t>
            </a:r>
          </a:p>
        </p:txBody>
      </p:sp>
      <p:sp>
        <p:nvSpPr>
          <p:cNvPr id="72" name="Text Placeholder 16"/>
          <p:cNvSpPr>
            <a:spLocks noGrp="1"/>
          </p:cNvSpPr>
          <p:nvPr>
            <p:ph type="body" sz="quarter" idx="21" hasCustomPrompt="1"/>
          </p:nvPr>
        </p:nvSpPr>
        <p:spPr>
          <a:xfrm>
            <a:off x="5238088" y="2715766"/>
            <a:ext cx="1047464" cy="222924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1400" b="1">
                <a:solidFill>
                  <a:schemeClr val="tx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CONCEPTO</a:t>
            </a:r>
          </a:p>
        </p:txBody>
      </p:sp>
      <p:sp>
        <p:nvSpPr>
          <p:cNvPr id="73" name="Text Placeholder 16"/>
          <p:cNvSpPr>
            <a:spLocks noGrp="1"/>
          </p:cNvSpPr>
          <p:nvPr>
            <p:ph type="body" sz="quarter" idx="22" hasCustomPrompt="1"/>
          </p:nvPr>
        </p:nvSpPr>
        <p:spPr>
          <a:xfrm>
            <a:off x="6845476" y="2715766"/>
            <a:ext cx="1047464" cy="222924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1400" b="1">
                <a:solidFill>
                  <a:schemeClr val="tx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CONCEPTO</a:t>
            </a:r>
          </a:p>
        </p:txBody>
      </p:sp>
      <p:sp>
        <p:nvSpPr>
          <p:cNvPr id="23" name="16 Marcador de texto"/>
          <p:cNvSpPr>
            <a:spLocks noGrp="1"/>
          </p:cNvSpPr>
          <p:nvPr>
            <p:ph type="body" sz="quarter" idx="28" hasCustomPrompt="1"/>
          </p:nvPr>
        </p:nvSpPr>
        <p:spPr>
          <a:xfrm>
            <a:off x="402173" y="3034278"/>
            <a:ext cx="1433524" cy="369332"/>
          </a:xfrm>
        </p:spPr>
        <p:txBody>
          <a:bodyPr>
            <a:sp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es-AR" dirty="0"/>
              <a:t>Haga </a:t>
            </a:r>
            <a:r>
              <a:rPr lang="es-AR" dirty="0" err="1"/>
              <a:t>click</a:t>
            </a:r>
            <a:r>
              <a:rPr lang="es-AR" dirty="0"/>
              <a:t> para agregar el texto</a:t>
            </a:r>
          </a:p>
        </p:txBody>
      </p:sp>
      <p:sp>
        <p:nvSpPr>
          <p:cNvPr id="24" name="16 Marcador de texto"/>
          <p:cNvSpPr>
            <a:spLocks noGrp="1"/>
          </p:cNvSpPr>
          <p:nvPr>
            <p:ph type="body" sz="quarter" idx="29" hasCustomPrompt="1"/>
          </p:nvPr>
        </p:nvSpPr>
        <p:spPr>
          <a:xfrm>
            <a:off x="2031095" y="3034278"/>
            <a:ext cx="1433524" cy="369332"/>
          </a:xfrm>
        </p:spPr>
        <p:txBody>
          <a:bodyPr>
            <a:sp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es-AR" dirty="0"/>
              <a:t>Haga </a:t>
            </a:r>
            <a:r>
              <a:rPr lang="es-AR" dirty="0" err="1"/>
              <a:t>click</a:t>
            </a:r>
            <a:r>
              <a:rPr lang="es-AR" dirty="0"/>
              <a:t> para agregar el texto</a:t>
            </a:r>
          </a:p>
        </p:txBody>
      </p:sp>
      <p:sp>
        <p:nvSpPr>
          <p:cNvPr id="25" name="16 Marcador de texto"/>
          <p:cNvSpPr>
            <a:spLocks noGrp="1"/>
          </p:cNvSpPr>
          <p:nvPr>
            <p:ph type="body" sz="quarter" idx="30" hasCustomPrompt="1"/>
          </p:nvPr>
        </p:nvSpPr>
        <p:spPr>
          <a:xfrm>
            <a:off x="3635896" y="3034278"/>
            <a:ext cx="1433524" cy="369332"/>
          </a:xfrm>
        </p:spPr>
        <p:txBody>
          <a:bodyPr>
            <a:sp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es-AR" dirty="0"/>
              <a:t>Haga </a:t>
            </a:r>
            <a:r>
              <a:rPr lang="es-AR" dirty="0" err="1"/>
              <a:t>click</a:t>
            </a:r>
            <a:r>
              <a:rPr lang="es-AR" dirty="0"/>
              <a:t> para agregar el texto</a:t>
            </a:r>
          </a:p>
        </p:txBody>
      </p:sp>
      <p:sp>
        <p:nvSpPr>
          <p:cNvPr id="26" name="16 Marcador de texto"/>
          <p:cNvSpPr>
            <a:spLocks noGrp="1"/>
          </p:cNvSpPr>
          <p:nvPr>
            <p:ph type="body" sz="quarter" idx="31" hasCustomPrompt="1"/>
          </p:nvPr>
        </p:nvSpPr>
        <p:spPr>
          <a:xfrm>
            <a:off x="5264818" y="3034278"/>
            <a:ext cx="1433524" cy="369332"/>
          </a:xfrm>
        </p:spPr>
        <p:txBody>
          <a:bodyPr>
            <a:sp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es-AR" dirty="0"/>
              <a:t>Haga </a:t>
            </a:r>
            <a:r>
              <a:rPr lang="es-AR" dirty="0" err="1"/>
              <a:t>click</a:t>
            </a:r>
            <a:r>
              <a:rPr lang="es-AR" dirty="0"/>
              <a:t> para agregar el texto</a:t>
            </a:r>
          </a:p>
        </p:txBody>
      </p:sp>
      <p:sp>
        <p:nvSpPr>
          <p:cNvPr id="27" name="16 Marcador de texto"/>
          <p:cNvSpPr>
            <a:spLocks noGrp="1"/>
          </p:cNvSpPr>
          <p:nvPr>
            <p:ph type="body" sz="quarter" idx="32" hasCustomPrompt="1"/>
          </p:nvPr>
        </p:nvSpPr>
        <p:spPr>
          <a:xfrm>
            <a:off x="6862506" y="3034278"/>
            <a:ext cx="1433524" cy="369332"/>
          </a:xfrm>
        </p:spPr>
        <p:txBody>
          <a:bodyPr>
            <a:sp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es-AR" dirty="0"/>
              <a:t>Haga </a:t>
            </a:r>
            <a:r>
              <a:rPr lang="es-AR" dirty="0" err="1"/>
              <a:t>click</a:t>
            </a:r>
            <a:r>
              <a:rPr lang="es-AR" dirty="0"/>
              <a:t> para agregar el texto</a:t>
            </a:r>
          </a:p>
        </p:txBody>
      </p:sp>
      <p:sp>
        <p:nvSpPr>
          <p:cNvPr id="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29" name="Straight Connector 11"/>
          <p:cNvCxnSpPr/>
          <p:nvPr userDrawn="1"/>
        </p:nvCxnSpPr>
        <p:spPr>
          <a:xfrm>
            <a:off x="-9715" y="2402111"/>
            <a:ext cx="8854135" cy="0"/>
          </a:xfrm>
          <a:prstGeom prst="line">
            <a:avLst/>
          </a:prstGeom>
          <a:ln>
            <a:solidFill>
              <a:srgbClr val="0067A8"/>
            </a:solidFill>
            <a:prstDash val="sysDot"/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116" y="4962303"/>
            <a:ext cx="180000" cy="92333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82B5CA-E49D-6744-8292-DFBC6A05FD3C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31" name="Text Placeholder 16"/>
          <p:cNvSpPr>
            <a:spLocks noGrp="1"/>
          </p:cNvSpPr>
          <p:nvPr>
            <p:ph type="body" sz="quarter" idx="33" hasCustomPrompt="1"/>
          </p:nvPr>
        </p:nvSpPr>
        <p:spPr>
          <a:xfrm>
            <a:off x="415924" y="2188850"/>
            <a:ext cx="1047464" cy="355276"/>
          </a:xfrm>
          <a:solidFill>
            <a:srgbClr val="0070C0"/>
          </a:solidFill>
        </p:spPr>
        <p:txBody>
          <a:bodyPr wrap="square" lIns="54000" tIns="54000" rIns="36000" bIns="54000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2013</a:t>
            </a:r>
          </a:p>
        </p:txBody>
      </p:sp>
      <p:sp>
        <p:nvSpPr>
          <p:cNvPr id="32" name="Text Placeholder 16"/>
          <p:cNvSpPr>
            <a:spLocks noGrp="1"/>
          </p:cNvSpPr>
          <p:nvPr>
            <p:ph type="body" sz="quarter" idx="34" hasCustomPrompt="1"/>
          </p:nvPr>
        </p:nvSpPr>
        <p:spPr>
          <a:xfrm>
            <a:off x="2025432" y="2188850"/>
            <a:ext cx="1047464" cy="355276"/>
          </a:xfrm>
          <a:solidFill>
            <a:srgbClr val="0070C0"/>
          </a:solidFill>
        </p:spPr>
        <p:txBody>
          <a:bodyPr wrap="square" lIns="54000" tIns="54000" rIns="36000" bIns="54000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2014</a:t>
            </a:r>
          </a:p>
        </p:txBody>
      </p:sp>
      <p:sp>
        <p:nvSpPr>
          <p:cNvPr id="33" name="Text Placeholder 16"/>
          <p:cNvSpPr>
            <a:spLocks noGrp="1"/>
          </p:cNvSpPr>
          <p:nvPr>
            <p:ph type="body" sz="quarter" idx="35" hasCustomPrompt="1"/>
          </p:nvPr>
        </p:nvSpPr>
        <p:spPr>
          <a:xfrm>
            <a:off x="3643516" y="2188850"/>
            <a:ext cx="1047464" cy="355276"/>
          </a:xfrm>
          <a:solidFill>
            <a:srgbClr val="0070C0"/>
          </a:solidFill>
        </p:spPr>
        <p:txBody>
          <a:bodyPr wrap="square" lIns="54000" tIns="54000" rIns="36000" bIns="54000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2015</a:t>
            </a:r>
          </a:p>
        </p:txBody>
      </p:sp>
      <p:sp>
        <p:nvSpPr>
          <p:cNvPr id="34" name="Text Placeholder 16"/>
          <p:cNvSpPr>
            <a:spLocks noGrp="1"/>
          </p:cNvSpPr>
          <p:nvPr>
            <p:ph type="body" sz="quarter" idx="36" hasCustomPrompt="1"/>
          </p:nvPr>
        </p:nvSpPr>
        <p:spPr>
          <a:xfrm>
            <a:off x="5235312" y="2188850"/>
            <a:ext cx="1047464" cy="355276"/>
          </a:xfrm>
          <a:solidFill>
            <a:srgbClr val="0070C0"/>
          </a:solidFill>
        </p:spPr>
        <p:txBody>
          <a:bodyPr wrap="square" lIns="54000" tIns="54000" rIns="36000" bIns="54000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2016</a:t>
            </a:r>
          </a:p>
        </p:txBody>
      </p:sp>
      <p:sp>
        <p:nvSpPr>
          <p:cNvPr id="35" name="Text Placeholder 16"/>
          <p:cNvSpPr>
            <a:spLocks noGrp="1"/>
          </p:cNvSpPr>
          <p:nvPr>
            <p:ph type="body" sz="quarter" idx="37" hasCustomPrompt="1"/>
          </p:nvPr>
        </p:nvSpPr>
        <p:spPr>
          <a:xfrm>
            <a:off x="6845776" y="2188850"/>
            <a:ext cx="1047464" cy="355276"/>
          </a:xfrm>
          <a:solidFill>
            <a:srgbClr val="0070C0"/>
          </a:solidFill>
        </p:spPr>
        <p:txBody>
          <a:bodyPr wrap="square" lIns="54000" tIns="54000" rIns="36000" bIns="54000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10248822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+ datos y frase destaca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536400"/>
            <a:ext cx="9153715" cy="46071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6"/>
          <p:cNvSpPr/>
          <p:nvPr userDrawn="1"/>
        </p:nvSpPr>
        <p:spPr>
          <a:xfrm>
            <a:off x="4566912" y="536400"/>
            <a:ext cx="4577087" cy="4607099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12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914400"/>
            <a:ext cx="3960688" cy="1508105"/>
          </a:xfrm>
        </p:spPr>
        <p:txBody>
          <a:bodyPr>
            <a:spAutoFit/>
          </a:bodyPr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dolor </a:t>
            </a:r>
            <a:r>
              <a:rPr lang="es-ES" dirty="0" err="1"/>
              <a:t>sit</a:t>
            </a:r>
            <a:r>
              <a:rPr lang="es-ES" dirty="0"/>
              <a:t> </a:t>
            </a:r>
            <a:r>
              <a:rPr lang="es-ES" dirty="0" err="1"/>
              <a:t>amet</a:t>
            </a:r>
            <a:r>
              <a:rPr lang="es-ES" dirty="0"/>
              <a:t>. </a:t>
            </a:r>
            <a:r>
              <a:rPr lang="es-ES" dirty="0" err="1"/>
              <a:t>consectetur</a:t>
            </a:r>
            <a:r>
              <a:rPr lang="es-ES" dirty="0"/>
              <a:t> </a:t>
            </a:r>
            <a:r>
              <a:rPr lang="es-ES" dirty="0" err="1"/>
              <a:t>adipiscing</a:t>
            </a:r>
            <a:r>
              <a:rPr lang="es-ES" dirty="0"/>
              <a:t> </a:t>
            </a:r>
            <a:r>
              <a:rPr lang="es-ES" dirty="0" err="1"/>
              <a:t>elit</a:t>
            </a:r>
            <a:r>
              <a:rPr lang="es-ES" dirty="0"/>
              <a:t>. </a:t>
            </a:r>
            <a:r>
              <a:rPr lang="es-ES" dirty="0" err="1"/>
              <a:t>Etiam</a:t>
            </a:r>
            <a:r>
              <a:rPr lang="es-ES" dirty="0"/>
              <a:t> </a:t>
            </a:r>
            <a:r>
              <a:rPr lang="es-ES" dirty="0" err="1"/>
              <a:t>accumsan</a:t>
            </a:r>
            <a:r>
              <a:rPr lang="es-ES" dirty="0"/>
              <a:t>, </a:t>
            </a:r>
            <a:r>
              <a:rPr lang="es-ES" dirty="0" err="1"/>
              <a:t>orci</a:t>
            </a:r>
            <a:r>
              <a:rPr lang="es-ES" dirty="0"/>
              <a:t> in </a:t>
            </a:r>
            <a:r>
              <a:rPr lang="es-ES" dirty="0" err="1"/>
              <a:t>iaculis</a:t>
            </a:r>
            <a:r>
              <a:rPr lang="es-ES" dirty="0"/>
              <a:t> </a:t>
            </a:r>
            <a:r>
              <a:rPr lang="es-ES" dirty="0" err="1"/>
              <a:t>gravida</a:t>
            </a:r>
            <a:r>
              <a:rPr lang="es-ES" dirty="0"/>
              <a:t>, </a:t>
            </a:r>
            <a:r>
              <a:rPr lang="es-ES" dirty="0" err="1"/>
              <a:t>purus</a:t>
            </a:r>
            <a:r>
              <a:rPr lang="es-ES" dirty="0"/>
              <a:t> </a:t>
            </a:r>
            <a:r>
              <a:rPr lang="es-ES" dirty="0" err="1"/>
              <a:t>massa</a:t>
            </a:r>
            <a:r>
              <a:rPr lang="es-ES" dirty="0"/>
              <a:t> </a:t>
            </a:r>
            <a:r>
              <a:rPr lang="es-ES" dirty="0" err="1"/>
              <a:t>accumsan</a:t>
            </a:r>
            <a:r>
              <a:rPr lang="es-ES" dirty="0"/>
              <a:t> mi, et </a:t>
            </a:r>
            <a:r>
              <a:rPr lang="es-ES" dirty="0" err="1"/>
              <a:t>feugiat</a:t>
            </a:r>
            <a:r>
              <a:rPr lang="es-ES" dirty="0"/>
              <a:t> </a:t>
            </a:r>
            <a:r>
              <a:rPr lang="es-ES" dirty="0" err="1"/>
              <a:t>tellus</a:t>
            </a:r>
            <a:r>
              <a:rPr lang="es-ES" dirty="0"/>
              <a:t> </a:t>
            </a:r>
            <a:r>
              <a:rPr lang="es-ES" dirty="0" err="1"/>
              <a:t>diam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</a:t>
            </a:r>
            <a:r>
              <a:rPr lang="es-ES" dirty="0" err="1"/>
              <a:t>est</a:t>
            </a:r>
            <a:r>
              <a:rPr lang="es-ES" dirty="0"/>
              <a:t>. </a:t>
            </a:r>
            <a:r>
              <a:rPr lang="es-ES" dirty="0" err="1"/>
              <a:t>Duis</a:t>
            </a:r>
            <a:r>
              <a:rPr lang="es-ES" dirty="0"/>
              <a:t> </a:t>
            </a:r>
            <a:r>
              <a:rPr lang="es-ES" dirty="0" err="1"/>
              <a:t>pulvinar</a:t>
            </a:r>
            <a:r>
              <a:rPr lang="es-ES" dirty="0"/>
              <a:t>, </a:t>
            </a:r>
            <a:r>
              <a:rPr lang="es-ES" dirty="0" err="1"/>
              <a:t>orci</a:t>
            </a:r>
            <a:r>
              <a:rPr lang="es-ES" dirty="0"/>
              <a:t> a </a:t>
            </a:r>
            <a:r>
              <a:rPr lang="es-ES" dirty="0" err="1"/>
              <a:t>ullamcorper</a:t>
            </a:r>
            <a:r>
              <a:rPr lang="es-ES" dirty="0"/>
              <a:t> </a:t>
            </a:r>
            <a:r>
              <a:rPr lang="es-ES" dirty="0" err="1"/>
              <a:t>rhoncus</a:t>
            </a:r>
            <a:r>
              <a:rPr lang="es-ES" dirty="0"/>
              <a:t>, </a:t>
            </a:r>
            <a:r>
              <a:rPr lang="es-ES" dirty="0" err="1"/>
              <a:t>tellus</a:t>
            </a:r>
            <a:r>
              <a:rPr lang="es-ES" dirty="0"/>
              <a:t> </a:t>
            </a:r>
            <a:r>
              <a:rPr lang="es-ES" dirty="0" err="1"/>
              <a:t>augue</a:t>
            </a:r>
            <a:r>
              <a:rPr lang="es-ES" dirty="0"/>
              <a:t> </a:t>
            </a:r>
            <a:r>
              <a:rPr lang="es-ES" dirty="0" err="1"/>
              <a:t>elementum</a:t>
            </a:r>
            <a:r>
              <a:rPr lang="es-ES" dirty="0"/>
              <a:t> </a:t>
            </a:r>
            <a:r>
              <a:rPr lang="es-ES" dirty="0" err="1"/>
              <a:t>arcu</a:t>
            </a:r>
            <a:r>
              <a:rPr lang="es-ES" dirty="0"/>
              <a:t>, id </a:t>
            </a:r>
            <a:r>
              <a:rPr lang="es-ES" dirty="0" err="1"/>
              <a:t>posuere</a:t>
            </a:r>
            <a:r>
              <a:rPr lang="es-ES" dirty="0"/>
              <a:t> </a:t>
            </a:r>
            <a:r>
              <a:rPr lang="es-ES" dirty="0" err="1"/>
              <a:t>erat</a:t>
            </a:r>
            <a:r>
              <a:rPr lang="es-ES" dirty="0"/>
              <a:t> </a:t>
            </a:r>
            <a:r>
              <a:rPr lang="es-ES" dirty="0" err="1"/>
              <a:t>neque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</a:t>
            </a:r>
            <a:r>
              <a:rPr lang="es-ES" dirty="0" err="1"/>
              <a:t>lorem</a:t>
            </a:r>
            <a:r>
              <a:rPr lang="es-ES" dirty="0"/>
              <a:t>. </a:t>
            </a:r>
            <a:r>
              <a:rPr lang="es-ES" dirty="0" err="1"/>
              <a:t>Maecenas</a:t>
            </a:r>
            <a:r>
              <a:rPr lang="es-ES" dirty="0"/>
              <a:t> </a:t>
            </a:r>
            <a:r>
              <a:rPr lang="es-ES" dirty="0" err="1"/>
              <a:t>finibus</a:t>
            </a:r>
            <a:r>
              <a:rPr lang="es-ES" dirty="0"/>
              <a:t> </a:t>
            </a:r>
            <a:r>
              <a:rPr lang="es-ES" dirty="0" err="1"/>
              <a:t>tristique</a:t>
            </a:r>
            <a:r>
              <a:rPr lang="es-ES" dirty="0"/>
              <a:t> </a:t>
            </a:r>
            <a:r>
              <a:rPr lang="es-ES" dirty="0" err="1"/>
              <a:t>felis</a:t>
            </a:r>
            <a:r>
              <a:rPr lang="es-ES" dirty="0"/>
              <a:t> </a:t>
            </a:r>
            <a:r>
              <a:rPr lang="es-ES" dirty="0" err="1"/>
              <a:t>ac</a:t>
            </a:r>
            <a:r>
              <a:rPr lang="es-ES" dirty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260" y="401898"/>
            <a:ext cx="2334064" cy="360850"/>
          </a:xfrm>
        </p:spPr>
        <p:txBody>
          <a:bodyPr wrap="none"/>
          <a:lstStyle>
            <a:lvl1pPr>
              <a:defRPr baseline="0"/>
            </a:lvl1pPr>
          </a:lstStyle>
          <a:p>
            <a:r>
              <a:rPr lang="es-ES_tradnl" dirty="0"/>
              <a:t>TEXTO + DESTACADOS</a:t>
            </a:r>
            <a:endParaRPr lang="en-US" dirty="0"/>
          </a:p>
        </p:txBody>
      </p:sp>
      <p:sp>
        <p:nvSpPr>
          <p:cNvPr id="20" name="8 Marcador de texto"/>
          <p:cNvSpPr>
            <a:spLocks noGrp="1"/>
          </p:cNvSpPr>
          <p:nvPr>
            <p:ph type="body" sz="quarter" idx="21" hasCustomPrompt="1"/>
          </p:nvPr>
        </p:nvSpPr>
        <p:spPr>
          <a:xfrm>
            <a:off x="4855750" y="1120559"/>
            <a:ext cx="599523" cy="538609"/>
          </a:xfrm>
        </p:spPr>
        <p:txBody>
          <a:bodyPr wrap="none">
            <a:spAutoFit/>
          </a:bodyPr>
          <a:lstStyle>
            <a:lvl1pPr marL="0" indent="0">
              <a:buNone/>
              <a:defRPr sz="3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s-ES" dirty="0"/>
              <a:t>XX</a:t>
            </a:r>
            <a:endParaRPr lang="es-AR" dirty="0"/>
          </a:p>
        </p:txBody>
      </p:sp>
      <p:sp>
        <p:nvSpPr>
          <p:cNvPr id="21" name="3 Marcador de texto"/>
          <p:cNvSpPr>
            <a:spLocks noGrp="1"/>
          </p:cNvSpPr>
          <p:nvPr>
            <p:ph type="body" sz="quarter" idx="22" hasCustomPrompt="1"/>
          </p:nvPr>
        </p:nvSpPr>
        <p:spPr>
          <a:xfrm>
            <a:off x="4855750" y="918771"/>
            <a:ext cx="862416" cy="153888"/>
          </a:xfrm>
        </p:spPr>
        <p:txBody>
          <a:bodyPr wrap="none">
            <a:spAutoFit/>
          </a:bodyPr>
          <a:lstStyle>
            <a:lvl1pPr marL="0" indent="0">
              <a:buNone/>
              <a:defRPr sz="1000" b="1" baseline="0">
                <a:solidFill>
                  <a:schemeClr val="tx1"/>
                </a:solidFill>
              </a:defRPr>
            </a:lvl1pPr>
            <a:lvl2pPr marL="182562" indent="0">
              <a:buNone/>
              <a:defRPr/>
            </a:lvl2pPr>
            <a:lvl3pPr marL="381000" indent="0">
              <a:buNone/>
              <a:defRPr/>
            </a:lvl3pPr>
            <a:lvl4pPr marL="541338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s-ES" dirty="0"/>
              <a:t>TÍTULO DATO</a:t>
            </a:r>
            <a:endParaRPr lang="es-AR" dirty="0"/>
          </a:p>
        </p:txBody>
      </p:sp>
      <p:sp>
        <p:nvSpPr>
          <p:cNvPr id="22" name="3 Marcador de texto"/>
          <p:cNvSpPr>
            <a:spLocks noGrp="1"/>
          </p:cNvSpPr>
          <p:nvPr>
            <p:ph type="body" sz="quarter" idx="23" hasCustomPrompt="1"/>
          </p:nvPr>
        </p:nvSpPr>
        <p:spPr>
          <a:xfrm>
            <a:off x="4855750" y="1715274"/>
            <a:ext cx="950581" cy="153888"/>
          </a:xfrm>
        </p:spPr>
        <p:txBody>
          <a:bodyPr wrap="none">
            <a:spAutoFit/>
          </a:bodyPr>
          <a:lstStyle>
            <a:lvl1pPr marL="0" indent="0">
              <a:buNone/>
              <a:defRPr sz="1000" b="0" baseline="0">
                <a:solidFill>
                  <a:schemeClr val="bg1"/>
                </a:solidFill>
              </a:defRPr>
            </a:lvl1pPr>
            <a:lvl2pPr marL="182562" indent="0">
              <a:buNone/>
              <a:defRPr/>
            </a:lvl2pPr>
            <a:lvl3pPr marL="381000" indent="0">
              <a:buNone/>
              <a:defRPr/>
            </a:lvl3pPr>
            <a:lvl4pPr marL="541338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s-ES" dirty="0"/>
              <a:t>Descripción dato</a:t>
            </a:r>
            <a:endParaRPr lang="es-AR" dirty="0"/>
          </a:p>
        </p:txBody>
      </p:sp>
      <p:sp>
        <p:nvSpPr>
          <p:cNvPr id="23" name="8 Marcador de texto"/>
          <p:cNvSpPr>
            <a:spLocks noGrp="1"/>
          </p:cNvSpPr>
          <p:nvPr>
            <p:ph type="body" sz="quarter" idx="24" hasCustomPrompt="1"/>
          </p:nvPr>
        </p:nvSpPr>
        <p:spPr>
          <a:xfrm>
            <a:off x="4855750" y="2463410"/>
            <a:ext cx="599523" cy="538609"/>
          </a:xfrm>
        </p:spPr>
        <p:txBody>
          <a:bodyPr wrap="none">
            <a:spAutoFit/>
          </a:bodyPr>
          <a:lstStyle>
            <a:lvl1pPr marL="0" indent="0">
              <a:buNone/>
              <a:defRPr sz="3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s-ES" dirty="0"/>
              <a:t>XX</a:t>
            </a:r>
            <a:endParaRPr lang="es-AR" dirty="0"/>
          </a:p>
        </p:txBody>
      </p:sp>
      <p:sp>
        <p:nvSpPr>
          <p:cNvPr id="24" name="3 Marcador de texto"/>
          <p:cNvSpPr>
            <a:spLocks noGrp="1"/>
          </p:cNvSpPr>
          <p:nvPr>
            <p:ph type="body" sz="quarter" idx="25" hasCustomPrompt="1"/>
          </p:nvPr>
        </p:nvSpPr>
        <p:spPr>
          <a:xfrm>
            <a:off x="4855750" y="2261622"/>
            <a:ext cx="862416" cy="153888"/>
          </a:xfrm>
        </p:spPr>
        <p:txBody>
          <a:bodyPr wrap="none">
            <a:spAutoFit/>
          </a:bodyPr>
          <a:lstStyle>
            <a:lvl1pPr marL="0" indent="0">
              <a:buNone/>
              <a:defRPr sz="1000" b="1" baseline="0">
                <a:solidFill>
                  <a:schemeClr val="tx1"/>
                </a:solidFill>
              </a:defRPr>
            </a:lvl1pPr>
            <a:lvl2pPr marL="182562" indent="0">
              <a:buNone/>
              <a:defRPr/>
            </a:lvl2pPr>
            <a:lvl3pPr marL="381000" indent="0">
              <a:buNone/>
              <a:defRPr/>
            </a:lvl3pPr>
            <a:lvl4pPr marL="541338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s-ES" dirty="0"/>
              <a:t>TÍTULO DATO</a:t>
            </a:r>
            <a:endParaRPr lang="es-AR" dirty="0"/>
          </a:p>
        </p:txBody>
      </p:sp>
      <p:sp>
        <p:nvSpPr>
          <p:cNvPr id="25" name="3 Marcador de texto"/>
          <p:cNvSpPr>
            <a:spLocks noGrp="1"/>
          </p:cNvSpPr>
          <p:nvPr>
            <p:ph type="body" sz="quarter" idx="26" hasCustomPrompt="1"/>
          </p:nvPr>
        </p:nvSpPr>
        <p:spPr>
          <a:xfrm>
            <a:off x="4855750" y="3058125"/>
            <a:ext cx="950581" cy="153888"/>
          </a:xfrm>
        </p:spPr>
        <p:txBody>
          <a:bodyPr wrap="none">
            <a:spAutoFit/>
          </a:bodyPr>
          <a:lstStyle>
            <a:lvl1pPr marL="0" indent="0">
              <a:buNone/>
              <a:defRPr sz="1000" b="0" baseline="0">
                <a:solidFill>
                  <a:schemeClr val="bg1"/>
                </a:solidFill>
              </a:defRPr>
            </a:lvl1pPr>
            <a:lvl2pPr marL="182562" indent="0">
              <a:buNone/>
              <a:defRPr/>
            </a:lvl2pPr>
            <a:lvl3pPr marL="381000" indent="0">
              <a:buNone/>
              <a:defRPr/>
            </a:lvl3pPr>
            <a:lvl4pPr marL="541338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s-ES" dirty="0"/>
              <a:t>Descripción dato</a:t>
            </a:r>
            <a:endParaRPr lang="es-AR" dirty="0"/>
          </a:p>
        </p:txBody>
      </p:sp>
      <p:sp>
        <p:nvSpPr>
          <p:cNvPr id="26" name="9 Marcador de texto"/>
          <p:cNvSpPr>
            <a:spLocks noGrp="1"/>
          </p:cNvSpPr>
          <p:nvPr>
            <p:ph type="body" sz="quarter" idx="27" hasCustomPrompt="1"/>
          </p:nvPr>
        </p:nvSpPr>
        <p:spPr>
          <a:xfrm>
            <a:off x="4855750" y="3621112"/>
            <a:ext cx="4089688" cy="923330"/>
          </a:xfrm>
        </p:spPr>
        <p:txBody>
          <a:bodyPr wrap="square">
            <a:sp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>
              <a:defRPr sz="1800">
                <a:solidFill>
                  <a:srgbClr val="0070C0"/>
                </a:solidFill>
              </a:defRPr>
            </a:lvl2pPr>
            <a:lvl3pPr>
              <a:defRPr sz="1800">
                <a:solidFill>
                  <a:srgbClr val="0070C0"/>
                </a:solidFill>
              </a:defRPr>
            </a:lvl3pPr>
            <a:lvl4pPr>
              <a:defRPr sz="1800">
                <a:solidFill>
                  <a:srgbClr val="0070C0"/>
                </a:solidFill>
              </a:defRPr>
            </a:lvl4pPr>
            <a:lvl5pPr>
              <a:defRPr sz="1800">
                <a:solidFill>
                  <a:srgbClr val="0070C0"/>
                </a:solidFill>
              </a:defRPr>
            </a:lvl5pPr>
          </a:lstStyle>
          <a:p>
            <a:pPr lvl="0"/>
            <a:r>
              <a:rPr lang="es-ES" dirty="0"/>
              <a:t>FRASE DESTACADA TEXTO SIMULADO EN VARIAS LÍNEAS LOREM IPSUM DOLOR ETIAM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116" y="4962303"/>
            <a:ext cx="180000" cy="92333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82B5CA-E49D-6744-8292-DFBC6A05FD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5624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ería de imáge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3047400" y="536400"/>
            <a:ext cx="3049200" cy="23004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>
                <a:srgbClr val="0067A8"/>
              </a:buClr>
              <a:buSzPct val="120000"/>
              <a:buFontTx/>
              <a:buNone/>
              <a:tabLst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br>
              <a:rPr lang="es-ES" dirty="0"/>
            </a:br>
            <a:r>
              <a:rPr lang="es-ES" dirty="0"/>
              <a:t>Para incluir una imagen haga </a:t>
            </a:r>
            <a:r>
              <a:rPr lang="es-ES" dirty="0" err="1"/>
              <a:t>click</a:t>
            </a:r>
            <a:r>
              <a:rPr lang="es-ES" dirty="0"/>
              <a:t> en el ícono</a:t>
            </a:r>
          </a:p>
          <a:p>
            <a:endParaRPr lang="es-ES" dirty="0"/>
          </a:p>
        </p:txBody>
      </p:sp>
      <p:sp>
        <p:nvSpPr>
          <p:cNvPr id="15" name="Picture Placeholder 10"/>
          <p:cNvSpPr>
            <a:spLocks noGrp="1"/>
          </p:cNvSpPr>
          <p:nvPr>
            <p:ph type="pic" sz="quarter" idx="22" hasCustomPrompt="1"/>
          </p:nvPr>
        </p:nvSpPr>
        <p:spPr>
          <a:xfrm>
            <a:off x="0" y="536400"/>
            <a:ext cx="3049200" cy="23004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>
                <a:srgbClr val="0067A8"/>
              </a:buClr>
              <a:buSzPct val="120000"/>
              <a:buFontTx/>
              <a:buNone/>
              <a:tabLst/>
              <a:defRPr sz="9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br>
              <a:rPr lang="es-ES" dirty="0"/>
            </a:br>
            <a:r>
              <a:rPr lang="es-ES" dirty="0"/>
              <a:t>Para incluir una imagen haga </a:t>
            </a:r>
            <a:r>
              <a:rPr lang="es-ES" dirty="0" err="1"/>
              <a:t>click</a:t>
            </a:r>
            <a:r>
              <a:rPr lang="es-ES" dirty="0"/>
              <a:t> en el ícono</a:t>
            </a:r>
          </a:p>
        </p:txBody>
      </p:sp>
      <p:sp>
        <p:nvSpPr>
          <p:cNvPr id="21" name="Picture Placeholder 11"/>
          <p:cNvSpPr>
            <a:spLocks noGrp="1"/>
          </p:cNvSpPr>
          <p:nvPr>
            <p:ph type="pic" sz="quarter" idx="17" hasCustomPrompt="1"/>
          </p:nvPr>
        </p:nvSpPr>
        <p:spPr>
          <a:xfrm>
            <a:off x="0" y="2835032"/>
            <a:ext cx="3049200" cy="2308468"/>
          </a:xfrm>
        </p:spPr>
        <p:txBody>
          <a:bodyPr>
            <a:normAutofit/>
          </a:bodyPr>
          <a:lstStyle>
            <a:lvl1pPr marL="0" indent="0">
              <a:lnSpc>
                <a:spcPts val="1150"/>
              </a:lnSpc>
              <a:buFontTx/>
              <a:buNone/>
              <a:defRPr sz="9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ES" dirty="0"/>
              <a:t>Para incluir una imagen haga </a:t>
            </a:r>
            <a:r>
              <a:rPr lang="es-ES" dirty="0" err="1"/>
              <a:t>click</a:t>
            </a:r>
            <a:r>
              <a:rPr lang="es-ES" dirty="0"/>
              <a:t> en el ícono</a:t>
            </a:r>
            <a:endParaRPr lang="en-US" dirty="0"/>
          </a:p>
        </p:txBody>
      </p:sp>
      <p:sp>
        <p:nvSpPr>
          <p:cNvPr id="24" name="Picture Placeholder 11"/>
          <p:cNvSpPr>
            <a:spLocks noGrp="1"/>
          </p:cNvSpPr>
          <p:nvPr>
            <p:ph type="pic" sz="quarter" idx="20" hasCustomPrompt="1"/>
          </p:nvPr>
        </p:nvSpPr>
        <p:spPr>
          <a:xfrm>
            <a:off x="3047400" y="2835032"/>
            <a:ext cx="3049200" cy="2308468"/>
          </a:xfrm>
        </p:spPr>
        <p:txBody>
          <a:bodyPr>
            <a:normAutofit/>
          </a:bodyPr>
          <a:lstStyle>
            <a:lvl1pPr marL="0" indent="0">
              <a:lnSpc>
                <a:spcPts val="1150"/>
              </a:lnSpc>
              <a:buFontTx/>
              <a:buNone/>
              <a:defRPr sz="9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ES" dirty="0"/>
              <a:t>Para incluir una imagen haga </a:t>
            </a:r>
            <a:r>
              <a:rPr lang="es-ES" dirty="0" err="1"/>
              <a:t>click</a:t>
            </a:r>
            <a:r>
              <a:rPr lang="es-ES" dirty="0"/>
              <a:t> en el ícono</a:t>
            </a:r>
            <a:endParaRPr lang="en-US" dirty="0"/>
          </a:p>
        </p:txBody>
      </p:sp>
      <p:sp>
        <p:nvSpPr>
          <p:cNvPr id="25" name="Picture Placeholder 11"/>
          <p:cNvSpPr>
            <a:spLocks noGrp="1"/>
          </p:cNvSpPr>
          <p:nvPr>
            <p:ph type="pic" sz="quarter" idx="21" hasCustomPrompt="1"/>
          </p:nvPr>
        </p:nvSpPr>
        <p:spPr>
          <a:xfrm>
            <a:off x="6094800" y="2835032"/>
            <a:ext cx="3049200" cy="2308468"/>
          </a:xfrm>
        </p:spPr>
        <p:txBody>
          <a:bodyPr>
            <a:normAutofit/>
          </a:bodyPr>
          <a:lstStyle>
            <a:lvl1pPr marL="0" indent="0">
              <a:lnSpc>
                <a:spcPts val="1150"/>
              </a:lnSpc>
              <a:buFontTx/>
              <a:buNone/>
              <a:defRPr sz="9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ES" dirty="0"/>
              <a:t>Para incluir una imagen haga </a:t>
            </a:r>
            <a:r>
              <a:rPr lang="es-ES" dirty="0" err="1"/>
              <a:t>click</a:t>
            </a:r>
            <a:r>
              <a:rPr lang="es-ES" dirty="0"/>
              <a:t> en el ícono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260" y="401898"/>
            <a:ext cx="2816376" cy="360850"/>
          </a:xfrm>
        </p:spPr>
        <p:txBody>
          <a:bodyPr wrap="none"/>
          <a:lstStyle>
            <a:lvl1pPr>
              <a:defRPr/>
            </a:lvl1pPr>
          </a:lstStyle>
          <a:p>
            <a:r>
              <a:rPr lang="es-ES_tradnl" dirty="0"/>
              <a:t>GALERÍA VARIAS IMÁGENES</a:t>
            </a:r>
            <a:endParaRPr lang="en-US" dirty="0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6094800" y="536400"/>
            <a:ext cx="3049200" cy="23004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>
                <a:srgbClr val="0067A8"/>
              </a:buClr>
              <a:buSzPct val="120000"/>
              <a:buFontTx/>
              <a:buNone/>
              <a:tabLst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br>
              <a:rPr lang="es-ES" dirty="0"/>
            </a:br>
            <a:r>
              <a:rPr lang="es-ES" dirty="0"/>
              <a:t>Para incluir una imagen haga </a:t>
            </a:r>
            <a:r>
              <a:rPr lang="es-ES" dirty="0" err="1"/>
              <a:t>click</a:t>
            </a:r>
            <a:r>
              <a:rPr lang="es-ES" dirty="0"/>
              <a:t> en el ícono</a:t>
            </a:r>
          </a:p>
          <a:p>
            <a:endParaRPr lang="es-E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116" y="4962303"/>
            <a:ext cx="180000" cy="92333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82B5CA-E49D-6744-8292-DFBC6A05FD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96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/>
          <p:nvPr userDrawn="1"/>
        </p:nvSpPr>
        <p:spPr>
          <a:xfrm>
            <a:off x="0" y="536400"/>
            <a:ext cx="9153715" cy="46071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12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915988"/>
            <a:ext cx="8425184" cy="646331"/>
          </a:xfrm>
        </p:spPr>
        <p:txBody>
          <a:bodyPr wrap="square">
            <a:spAutoFit/>
          </a:bodyPr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dolor </a:t>
            </a:r>
            <a:r>
              <a:rPr lang="es-ES" dirty="0" err="1"/>
              <a:t>sit</a:t>
            </a:r>
            <a:r>
              <a:rPr lang="es-ES" dirty="0"/>
              <a:t> </a:t>
            </a:r>
            <a:r>
              <a:rPr lang="es-ES" dirty="0" err="1"/>
              <a:t>amet</a:t>
            </a:r>
            <a:r>
              <a:rPr lang="es-ES" dirty="0"/>
              <a:t>. </a:t>
            </a:r>
            <a:r>
              <a:rPr lang="es-ES" dirty="0" err="1"/>
              <a:t>consectetur</a:t>
            </a:r>
            <a:r>
              <a:rPr lang="es-ES" dirty="0"/>
              <a:t> </a:t>
            </a:r>
            <a:r>
              <a:rPr lang="es-ES" dirty="0" err="1"/>
              <a:t>adipiscing</a:t>
            </a:r>
            <a:r>
              <a:rPr lang="es-ES" dirty="0"/>
              <a:t> </a:t>
            </a:r>
            <a:r>
              <a:rPr lang="es-ES" dirty="0" err="1"/>
              <a:t>elit</a:t>
            </a:r>
            <a:r>
              <a:rPr lang="es-ES" dirty="0"/>
              <a:t>. </a:t>
            </a:r>
            <a:r>
              <a:rPr lang="es-ES" dirty="0" err="1"/>
              <a:t>Etiam</a:t>
            </a:r>
            <a:r>
              <a:rPr lang="es-ES" dirty="0"/>
              <a:t> </a:t>
            </a:r>
            <a:r>
              <a:rPr lang="es-ES" dirty="0" err="1"/>
              <a:t>accumsan</a:t>
            </a:r>
            <a:r>
              <a:rPr lang="es-ES" dirty="0"/>
              <a:t>, </a:t>
            </a:r>
            <a:r>
              <a:rPr lang="es-ES" dirty="0" err="1"/>
              <a:t>orci</a:t>
            </a:r>
            <a:r>
              <a:rPr lang="es-ES" dirty="0"/>
              <a:t> in </a:t>
            </a:r>
            <a:r>
              <a:rPr lang="es-ES" dirty="0" err="1"/>
              <a:t>iaculis</a:t>
            </a:r>
            <a:r>
              <a:rPr lang="es-ES" dirty="0"/>
              <a:t> </a:t>
            </a:r>
            <a:r>
              <a:rPr lang="es-ES" dirty="0" err="1"/>
              <a:t>gravida</a:t>
            </a:r>
            <a:r>
              <a:rPr lang="es-ES" dirty="0"/>
              <a:t>, </a:t>
            </a:r>
            <a:r>
              <a:rPr lang="es-ES" dirty="0" err="1"/>
              <a:t>purus</a:t>
            </a:r>
            <a:r>
              <a:rPr lang="es-ES" dirty="0"/>
              <a:t> </a:t>
            </a:r>
            <a:r>
              <a:rPr lang="es-ES" dirty="0" err="1"/>
              <a:t>massa</a:t>
            </a:r>
            <a:r>
              <a:rPr lang="es-ES" dirty="0"/>
              <a:t> </a:t>
            </a:r>
            <a:r>
              <a:rPr lang="es-ES" dirty="0" err="1"/>
              <a:t>accumsan</a:t>
            </a:r>
            <a:r>
              <a:rPr lang="es-ES" dirty="0"/>
              <a:t> mi, et </a:t>
            </a:r>
            <a:r>
              <a:rPr lang="es-ES" dirty="0" err="1"/>
              <a:t>feugiat</a:t>
            </a:r>
            <a:r>
              <a:rPr lang="es-ES" dirty="0"/>
              <a:t> </a:t>
            </a:r>
            <a:r>
              <a:rPr lang="es-ES" dirty="0" err="1"/>
              <a:t>tellus</a:t>
            </a:r>
            <a:r>
              <a:rPr lang="es-ES" dirty="0"/>
              <a:t> </a:t>
            </a:r>
            <a:r>
              <a:rPr lang="es-ES" dirty="0" err="1"/>
              <a:t>diam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</a:t>
            </a:r>
            <a:r>
              <a:rPr lang="es-ES" dirty="0" err="1"/>
              <a:t>est</a:t>
            </a:r>
            <a:r>
              <a:rPr lang="es-ES" dirty="0"/>
              <a:t>. </a:t>
            </a:r>
            <a:r>
              <a:rPr lang="es-ES" dirty="0" err="1"/>
              <a:t>Duis</a:t>
            </a:r>
            <a:r>
              <a:rPr lang="es-ES" dirty="0"/>
              <a:t> </a:t>
            </a:r>
            <a:r>
              <a:rPr lang="es-ES" dirty="0" err="1"/>
              <a:t>pulvinar</a:t>
            </a:r>
            <a:r>
              <a:rPr lang="es-ES" dirty="0"/>
              <a:t>, </a:t>
            </a:r>
            <a:r>
              <a:rPr lang="es-ES" dirty="0" err="1"/>
              <a:t>orci</a:t>
            </a:r>
            <a:r>
              <a:rPr lang="es-ES" dirty="0"/>
              <a:t> a </a:t>
            </a:r>
            <a:r>
              <a:rPr lang="es-ES" dirty="0" err="1"/>
              <a:t>ullamcorper</a:t>
            </a:r>
            <a:r>
              <a:rPr lang="es-ES" dirty="0"/>
              <a:t> </a:t>
            </a:r>
            <a:r>
              <a:rPr lang="es-ES" dirty="0" err="1"/>
              <a:t>rhoncus</a:t>
            </a:r>
            <a:r>
              <a:rPr lang="es-ES" dirty="0"/>
              <a:t>, </a:t>
            </a:r>
            <a:r>
              <a:rPr lang="es-ES" dirty="0" err="1"/>
              <a:t>tellus</a:t>
            </a:r>
            <a:r>
              <a:rPr lang="es-ES" dirty="0"/>
              <a:t> </a:t>
            </a:r>
            <a:r>
              <a:rPr lang="es-ES" dirty="0" err="1"/>
              <a:t>augue</a:t>
            </a:r>
            <a:r>
              <a:rPr lang="es-ES" dirty="0"/>
              <a:t> </a:t>
            </a:r>
            <a:r>
              <a:rPr lang="es-ES" dirty="0" err="1"/>
              <a:t>elementum</a:t>
            </a:r>
            <a:r>
              <a:rPr lang="es-ES" dirty="0"/>
              <a:t> </a:t>
            </a:r>
            <a:r>
              <a:rPr lang="es-ES" dirty="0" err="1"/>
              <a:t>arcu</a:t>
            </a:r>
            <a:r>
              <a:rPr lang="es-ES" dirty="0"/>
              <a:t>, id </a:t>
            </a:r>
            <a:r>
              <a:rPr lang="es-ES" dirty="0" err="1"/>
              <a:t>posuere</a:t>
            </a:r>
            <a:r>
              <a:rPr lang="es-ES" dirty="0"/>
              <a:t> </a:t>
            </a:r>
            <a:r>
              <a:rPr lang="es-ES" dirty="0" err="1"/>
              <a:t>erat</a:t>
            </a:r>
            <a:r>
              <a:rPr lang="es-ES" dirty="0"/>
              <a:t> </a:t>
            </a:r>
            <a:r>
              <a:rPr lang="es-ES" dirty="0" err="1"/>
              <a:t>neque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</a:t>
            </a:r>
            <a:r>
              <a:rPr lang="es-ES" dirty="0" err="1"/>
              <a:t>lorem</a:t>
            </a:r>
            <a:r>
              <a:rPr lang="es-ES" dirty="0"/>
              <a:t>. </a:t>
            </a:r>
            <a:r>
              <a:rPr lang="es-ES" dirty="0" err="1"/>
              <a:t>Maecenas</a:t>
            </a:r>
            <a:r>
              <a:rPr lang="es-ES" dirty="0"/>
              <a:t> </a:t>
            </a:r>
            <a:r>
              <a:rPr lang="es-ES" dirty="0" err="1"/>
              <a:t>finibus</a:t>
            </a:r>
            <a:r>
              <a:rPr lang="es-ES" dirty="0"/>
              <a:t> </a:t>
            </a:r>
            <a:r>
              <a:rPr lang="es-ES" dirty="0" err="1"/>
              <a:t>tristique</a:t>
            </a:r>
            <a:r>
              <a:rPr lang="es-ES" dirty="0"/>
              <a:t> </a:t>
            </a:r>
            <a:r>
              <a:rPr lang="es-ES" dirty="0" err="1"/>
              <a:t>felis</a:t>
            </a:r>
            <a:r>
              <a:rPr lang="es-ES" dirty="0"/>
              <a:t> </a:t>
            </a:r>
            <a:r>
              <a:rPr lang="es-ES" dirty="0" err="1"/>
              <a:t>ac</a:t>
            </a:r>
            <a:r>
              <a:rPr lang="es-ES" dirty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4261" y="401898"/>
            <a:ext cx="1968388" cy="360850"/>
          </a:xfrm>
        </p:spPr>
        <p:txBody>
          <a:bodyPr wrap="none">
            <a:spAutoFit/>
          </a:bodyPr>
          <a:lstStyle>
            <a:lvl1pPr>
              <a:defRPr baseline="0"/>
            </a:lvl1pPr>
          </a:lstStyle>
          <a:p>
            <a:r>
              <a:rPr lang="es-ES_tradnl" dirty="0"/>
              <a:t>DIAPOSITIVA BASE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116" y="4962303"/>
            <a:ext cx="180000" cy="92333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82B5CA-E49D-6744-8292-DFBC6A05FD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1961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aler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536400"/>
            <a:ext cx="9144000" cy="4607100"/>
          </a:xfrm>
        </p:spPr>
        <p:txBody>
          <a:bodyPr>
            <a:normAutofit/>
          </a:bodyPr>
          <a:lstStyle>
            <a:lvl1pPr marL="0" indent="0">
              <a:lnSpc>
                <a:spcPts val="1150"/>
              </a:lnSpc>
              <a:buFontTx/>
              <a:buNone/>
              <a:defRPr sz="9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br>
              <a:rPr lang="en-US" dirty="0"/>
            </a:br>
            <a:br>
              <a:rPr lang="en-US" dirty="0"/>
            </a:br>
            <a:r>
              <a:rPr lang="es-ES" dirty="0"/>
              <a:t>Para incluir una imagen haga </a:t>
            </a:r>
            <a:r>
              <a:rPr lang="es-ES" dirty="0" err="1"/>
              <a:t>click</a:t>
            </a:r>
            <a:r>
              <a:rPr lang="es-ES" dirty="0"/>
              <a:t> en el ícono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260" y="401898"/>
            <a:ext cx="3084654" cy="360850"/>
          </a:xfrm>
        </p:spPr>
        <p:txBody>
          <a:bodyPr wrap="none"/>
          <a:lstStyle>
            <a:lvl1pPr>
              <a:defRPr/>
            </a:lvl1pPr>
          </a:lstStyle>
          <a:p>
            <a:r>
              <a:rPr lang="es-ES_tradnl" dirty="0"/>
              <a:t>IMAGEN PANTALLA COMPLETA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116" y="4962303"/>
            <a:ext cx="180000" cy="92333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82B5CA-E49D-6744-8292-DFBC6A05FD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1059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/>
          <p:nvPr userDrawn="1"/>
        </p:nvSpPr>
        <p:spPr>
          <a:xfrm>
            <a:off x="0" y="536400"/>
            <a:ext cx="9153715" cy="46071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260" y="401898"/>
            <a:ext cx="850261" cy="360850"/>
          </a:xfrm>
        </p:spPr>
        <p:txBody>
          <a:bodyPr wrap="none"/>
          <a:lstStyle/>
          <a:p>
            <a:r>
              <a:rPr lang="es-ES_tradnl" dirty="0"/>
              <a:t>VIDEO</a:t>
            </a:r>
            <a:endParaRPr lang="en-US" dirty="0"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3" hasCustomPrompt="1"/>
          </p:nvPr>
        </p:nvSpPr>
        <p:spPr>
          <a:xfrm>
            <a:off x="275095" y="987425"/>
            <a:ext cx="8569325" cy="38163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9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AR" dirty="0"/>
              <a:t>Para incluir un video haga </a:t>
            </a:r>
            <a:r>
              <a:rPr lang="es-AR" dirty="0" err="1"/>
              <a:t>click</a:t>
            </a:r>
            <a:r>
              <a:rPr lang="es-AR" dirty="0"/>
              <a:t> en el ícono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116" y="4962303"/>
            <a:ext cx="180000" cy="92333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82B5CA-E49D-6744-8292-DFBC6A05FD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5500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recuadros con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 userDrawn="1"/>
        </p:nvSpPr>
        <p:spPr>
          <a:xfrm>
            <a:off x="3055005" y="536400"/>
            <a:ext cx="3033059" cy="2297157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5"/>
          <p:cNvSpPr/>
          <p:nvPr userDrawn="1"/>
        </p:nvSpPr>
        <p:spPr>
          <a:xfrm>
            <a:off x="0" y="536400"/>
            <a:ext cx="3055470" cy="2297156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2837174"/>
            <a:ext cx="9144000" cy="230632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AR" dirty="0"/>
              <a:t>Para incluir una imagen haga </a:t>
            </a:r>
            <a:r>
              <a:rPr lang="es-AR" dirty="0" err="1"/>
              <a:t>click</a:t>
            </a:r>
            <a:r>
              <a:rPr lang="es-AR" dirty="0"/>
              <a:t> en el ícono</a:t>
            </a:r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6087600" y="536400"/>
            <a:ext cx="3056400" cy="2296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ES" dirty="0"/>
              <a:t>Para incluir una imagen haga </a:t>
            </a:r>
            <a:r>
              <a:rPr lang="es-ES" dirty="0" err="1"/>
              <a:t>click</a:t>
            </a:r>
            <a:r>
              <a:rPr lang="es-ES" dirty="0"/>
              <a:t> en el ícono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260" y="403199"/>
            <a:ext cx="2477501" cy="360000"/>
          </a:xfrm>
        </p:spPr>
        <p:txBody>
          <a:bodyPr wrap="none"/>
          <a:lstStyle>
            <a:lvl1pPr>
              <a:defRPr baseline="0"/>
            </a:lvl1pPr>
          </a:lstStyle>
          <a:p>
            <a:r>
              <a:rPr lang="es-ES_tradnl" dirty="0"/>
              <a:t>DOS DATOS DESTACADOS</a:t>
            </a:r>
            <a:endParaRPr lang="en-US" dirty="0"/>
          </a:p>
        </p:txBody>
      </p:sp>
      <p:sp>
        <p:nvSpPr>
          <p:cNvPr id="10" name="8 Marcador de texto"/>
          <p:cNvSpPr>
            <a:spLocks noGrp="1"/>
          </p:cNvSpPr>
          <p:nvPr>
            <p:ph type="body" sz="quarter" idx="21" hasCustomPrompt="1"/>
          </p:nvPr>
        </p:nvSpPr>
        <p:spPr>
          <a:xfrm>
            <a:off x="294953" y="1268986"/>
            <a:ext cx="599523" cy="538609"/>
          </a:xfrm>
        </p:spPr>
        <p:txBody>
          <a:bodyPr wrap="none">
            <a:spAutoFit/>
          </a:bodyPr>
          <a:lstStyle>
            <a:lvl1pPr marL="0" indent="0">
              <a:buNone/>
              <a:defRPr sz="3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s-ES" dirty="0"/>
              <a:t>XX</a:t>
            </a:r>
            <a:endParaRPr lang="es-AR" dirty="0"/>
          </a:p>
        </p:txBody>
      </p:sp>
      <p:sp>
        <p:nvSpPr>
          <p:cNvPr id="11" name="3 Marcador de texto"/>
          <p:cNvSpPr>
            <a:spLocks noGrp="1"/>
          </p:cNvSpPr>
          <p:nvPr>
            <p:ph type="body" sz="quarter" idx="22" hasCustomPrompt="1"/>
          </p:nvPr>
        </p:nvSpPr>
        <p:spPr>
          <a:xfrm>
            <a:off x="294953" y="1023422"/>
            <a:ext cx="862416" cy="153888"/>
          </a:xfrm>
        </p:spPr>
        <p:txBody>
          <a:bodyPr wrap="none">
            <a:spAutoFit/>
          </a:bodyPr>
          <a:lstStyle>
            <a:lvl1pPr marL="0" indent="0">
              <a:buNone/>
              <a:defRPr sz="1000" b="1" baseline="0">
                <a:solidFill>
                  <a:schemeClr val="bg1"/>
                </a:solidFill>
              </a:defRPr>
            </a:lvl1pPr>
            <a:lvl2pPr marL="182562" indent="0">
              <a:buNone/>
              <a:defRPr/>
            </a:lvl2pPr>
            <a:lvl3pPr marL="381000" indent="0">
              <a:buNone/>
              <a:defRPr/>
            </a:lvl3pPr>
            <a:lvl4pPr marL="541338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s-ES" dirty="0"/>
              <a:t>TÍTULO DATO</a:t>
            </a:r>
            <a:endParaRPr lang="es-AR" dirty="0"/>
          </a:p>
        </p:txBody>
      </p:sp>
      <p:sp>
        <p:nvSpPr>
          <p:cNvPr id="12" name="3 Marcador de texto"/>
          <p:cNvSpPr>
            <a:spLocks noGrp="1"/>
          </p:cNvSpPr>
          <p:nvPr>
            <p:ph type="body" sz="quarter" idx="23" hasCustomPrompt="1"/>
          </p:nvPr>
        </p:nvSpPr>
        <p:spPr>
          <a:xfrm>
            <a:off x="294953" y="1885231"/>
            <a:ext cx="950581" cy="153888"/>
          </a:xfrm>
        </p:spPr>
        <p:txBody>
          <a:bodyPr wrap="none">
            <a:spAutoFit/>
          </a:bodyPr>
          <a:lstStyle>
            <a:lvl1pPr marL="0" indent="0">
              <a:buNone/>
              <a:defRPr sz="1000" b="0" baseline="0">
                <a:solidFill>
                  <a:schemeClr val="bg1"/>
                </a:solidFill>
              </a:defRPr>
            </a:lvl1pPr>
            <a:lvl2pPr marL="182562" indent="0">
              <a:buNone/>
              <a:defRPr/>
            </a:lvl2pPr>
            <a:lvl3pPr marL="381000" indent="0">
              <a:buNone/>
              <a:defRPr/>
            </a:lvl3pPr>
            <a:lvl4pPr marL="541338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s-ES" dirty="0"/>
              <a:t>Descripción dato</a:t>
            </a:r>
            <a:endParaRPr lang="es-AR" dirty="0"/>
          </a:p>
        </p:txBody>
      </p:sp>
      <p:sp>
        <p:nvSpPr>
          <p:cNvPr id="13" name="8 Marcador de texto"/>
          <p:cNvSpPr>
            <a:spLocks noGrp="1"/>
          </p:cNvSpPr>
          <p:nvPr>
            <p:ph type="body" sz="quarter" idx="24" hasCustomPrompt="1"/>
          </p:nvPr>
        </p:nvSpPr>
        <p:spPr>
          <a:xfrm>
            <a:off x="3357389" y="1268986"/>
            <a:ext cx="599523" cy="538609"/>
          </a:xfrm>
        </p:spPr>
        <p:txBody>
          <a:bodyPr wrap="none">
            <a:spAutoFit/>
          </a:bodyPr>
          <a:lstStyle>
            <a:lvl1pPr marL="0" indent="0">
              <a:buNone/>
              <a:defRPr sz="3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s-ES" dirty="0"/>
              <a:t>XX</a:t>
            </a:r>
            <a:endParaRPr lang="es-AR" dirty="0"/>
          </a:p>
        </p:txBody>
      </p:sp>
      <p:sp>
        <p:nvSpPr>
          <p:cNvPr id="14" name="3 Marcador de texto"/>
          <p:cNvSpPr>
            <a:spLocks noGrp="1"/>
          </p:cNvSpPr>
          <p:nvPr>
            <p:ph type="body" sz="quarter" idx="25" hasCustomPrompt="1"/>
          </p:nvPr>
        </p:nvSpPr>
        <p:spPr>
          <a:xfrm>
            <a:off x="3357389" y="1023422"/>
            <a:ext cx="862416" cy="153888"/>
          </a:xfrm>
        </p:spPr>
        <p:txBody>
          <a:bodyPr wrap="none">
            <a:spAutoFit/>
          </a:bodyPr>
          <a:lstStyle>
            <a:lvl1pPr marL="0" indent="0">
              <a:buNone/>
              <a:defRPr sz="1000" b="1" baseline="0">
                <a:solidFill>
                  <a:schemeClr val="tx1"/>
                </a:solidFill>
              </a:defRPr>
            </a:lvl1pPr>
            <a:lvl2pPr marL="182562" indent="0">
              <a:buNone/>
              <a:defRPr/>
            </a:lvl2pPr>
            <a:lvl3pPr marL="381000" indent="0">
              <a:buNone/>
              <a:defRPr/>
            </a:lvl3pPr>
            <a:lvl4pPr marL="541338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s-ES" dirty="0"/>
              <a:t>TÍTULO DATO</a:t>
            </a:r>
            <a:endParaRPr lang="es-AR" dirty="0"/>
          </a:p>
        </p:txBody>
      </p:sp>
      <p:sp>
        <p:nvSpPr>
          <p:cNvPr id="15" name="3 Marcador de texto"/>
          <p:cNvSpPr>
            <a:spLocks noGrp="1"/>
          </p:cNvSpPr>
          <p:nvPr>
            <p:ph type="body" sz="quarter" idx="26" hasCustomPrompt="1"/>
          </p:nvPr>
        </p:nvSpPr>
        <p:spPr>
          <a:xfrm>
            <a:off x="3357389" y="1885231"/>
            <a:ext cx="950581" cy="153888"/>
          </a:xfrm>
        </p:spPr>
        <p:txBody>
          <a:bodyPr wrap="none">
            <a:spAutoFit/>
          </a:bodyPr>
          <a:lstStyle>
            <a:lvl1pPr marL="0" indent="0">
              <a:buNone/>
              <a:defRPr sz="1000" b="0" baseline="0">
                <a:solidFill>
                  <a:schemeClr val="bg1"/>
                </a:solidFill>
              </a:defRPr>
            </a:lvl1pPr>
            <a:lvl2pPr marL="182562" indent="0">
              <a:buNone/>
              <a:defRPr/>
            </a:lvl2pPr>
            <a:lvl3pPr marL="381000" indent="0">
              <a:buNone/>
              <a:defRPr/>
            </a:lvl3pPr>
            <a:lvl4pPr marL="541338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s-ES" dirty="0"/>
              <a:t>Descripción dato</a:t>
            </a:r>
            <a:endParaRPr lang="es-AR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116" y="4962303"/>
            <a:ext cx="180000" cy="92333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82B5CA-E49D-6744-8292-DFBC6A05FD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5412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recuadros con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6"/>
          <p:cNvSpPr/>
          <p:nvPr userDrawn="1"/>
        </p:nvSpPr>
        <p:spPr>
          <a:xfrm>
            <a:off x="0" y="536400"/>
            <a:ext cx="3055470" cy="2297156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7"/>
          <p:cNvSpPr/>
          <p:nvPr userDrawn="1"/>
        </p:nvSpPr>
        <p:spPr>
          <a:xfrm>
            <a:off x="3055005" y="536400"/>
            <a:ext cx="3033059" cy="2297157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11"/>
          <p:cNvSpPr/>
          <p:nvPr userDrawn="1"/>
        </p:nvSpPr>
        <p:spPr>
          <a:xfrm>
            <a:off x="6084168" y="536400"/>
            <a:ext cx="3059832" cy="2297157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260" y="401898"/>
            <a:ext cx="3001491" cy="360850"/>
          </a:xfrm>
        </p:spPr>
        <p:txBody>
          <a:bodyPr wrap="none"/>
          <a:lstStyle>
            <a:lvl1pPr>
              <a:defRPr/>
            </a:lvl1pPr>
          </a:lstStyle>
          <a:p>
            <a:r>
              <a:rPr lang="es-ES_tradnl" dirty="0"/>
              <a:t>CUATRO DATOS DESTACADOS</a:t>
            </a:r>
            <a:endParaRPr lang="en-US" dirty="0"/>
          </a:p>
        </p:txBody>
      </p:sp>
      <p:sp>
        <p:nvSpPr>
          <p:cNvPr id="10" name="9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3148013"/>
            <a:ext cx="8424000" cy="923330"/>
          </a:xfrm>
        </p:spPr>
        <p:txBody>
          <a:bodyPr>
            <a:spAutoFit/>
          </a:bodyPr>
          <a:lstStyle>
            <a:lvl1pPr marL="0" indent="0">
              <a:buNone/>
              <a:defRPr sz="2000" b="1">
                <a:solidFill>
                  <a:srgbClr val="0070C0"/>
                </a:solidFill>
              </a:defRPr>
            </a:lvl1pPr>
            <a:lvl2pPr>
              <a:defRPr sz="1800">
                <a:solidFill>
                  <a:srgbClr val="0070C0"/>
                </a:solidFill>
              </a:defRPr>
            </a:lvl2pPr>
            <a:lvl3pPr>
              <a:defRPr sz="1800">
                <a:solidFill>
                  <a:srgbClr val="0070C0"/>
                </a:solidFill>
              </a:defRPr>
            </a:lvl3pPr>
            <a:lvl4pPr>
              <a:defRPr sz="1800">
                <a:solidFill>
                  <a:srgbClr val="0070C0"/>
                </a:solidFill>
              </a:defRPr>
            </a:lvl4pPr>
            <a:lvl5pPr>
              <a:defRPr sz="1800">
                <a:solidFill>
                  <a:srgbClr val="0070C0"/>
                </a:solidFill>
              </a:defRPr>
            </a:lvl5pPr>
          </a:lstStyle>
          <a:p>
            <a:pPr lvl="0"/>
            <a:r>
              <a:rPr lang="es-ES" dirty="0"/>
              <a:t>FRASE DESTACADA TEXTO SIMULADO EN VARIAS LÍNEAS LOREM IPSUM DOLOR ETIAM ACCUMSAN, ORCI IN IACULIS GRAVIDA, PURUS MASSA </a:t>
            </a:r>
          </a:p>
        </p:txBody>
      </p:sp>
      <p:sp>
        <p:nvSpPr>
          <p:cNvPr id="15" name="8 Marcador de texto"/>
          <p:cNvSpPr>
            <a:spLocks noGrp="1"/>
          </p:cNvSpPr>
          <p:nvPr>
            <p:ph type="body" sz="quarter" idx="21" hasCustomPrompt="1"/>
          </p:nvPr>
        </p:nvSpPr>
        <p:spPr>
          <a:xfrm>
            <a:off x="294953" y="1271533"/>
            <a:ext cx="599523" cy="538609"/>
          </a:xfrm>
        </p:spPr>
        <p:txBody>
          <a:bodyPr wrap="none">
            <a:spAutoFit/>
          </a:bodyPr>
          <a:lstStyle>
            <a:lvl1pPr marL="0" indent="0">
              <a:buNone/>
              <a:defRPr sz="3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s-ES" dirty="0"/>
              <a:t>XX</a:t>
            </a:r>
            <a:endParaRPr lang="es-AR" dirty="0"/>
          </a:p>
        </p:txBody>
      </p:sp>
      <p:sp>
        <p:nvSpPr>
          <p:cNvPr id="16" name="3 Marcador de texto"/>
          <p:cNvSpPr>
            <a:spLocks noGrp="1"/>
          </p:cNvSpPr>
          <p:nvPr>
            <p:ph type="body" sz="quarter" idx="22" hasCustomPrompt="1"/>
          </p:nvPr>
        </p:nvSpPr>
        <p:spPr>
          <a:xfrm>
            <a:off x="294953" y="1023422"/>
            <a:ext cx="862416" cy="153888"/>
          </a:xfrm>
        </p:spPr>
        <p:txBody>
          <a:bodyPr wrap="none">
            <a:spAutoFit/>
          </a:bodyPr>
          <a:lstStyle>
            <a:lvl1pPr marL="0" indent="0">
              <a:buNone/>
              <a:defRPr sz="1000" b="1" baseline="0">
                <a:solidFill>
                  <a:schemeClr val="bg1"/>
                </a:solidFill>
              </a:defRPr>
            </a:lvl1pPr>
            <a:lvl2pPr marL="182562" indent="0">
              <a:buNone/>
              <a:defRPr/>
            </a:lvl2pPr>
            <a:lvl3pPr marL="381000" indent="0">
              <a:buNone/>
              <a:defRPr/>
            </a:lvl3pPr>
            <a:lvl4pPr marL="541338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s-ES" dirty="0"/>
              <a:t>TÍTULO DATO</a:t>
            </a:r>
            <a:endParaRPr lang="es-AR" dirty="0"/>
          </a:p>
        </p:txBody>
      </p:sp>
      <p:sp>
        <p:nvSpPr>
          <p:cNvPr id="17" name="3 Marcador de texto"/>
          <p:cNvSpPr>
            <a:spLocks noGrp="1"/>
          </p:cNvSpPr>
          <p:nvPr>
            <p:ph type="body" sz="quarter" idx="23" hasCustomPrompt="1"/>
          </p:nvPr>
        </p:nvSpPr>
        <p:spPr>
          <a:xfrm>
            <a:off x="294953" y="1885231"/>
            <a:ext cx="950581" cy="153888"/>
          </a:xfrm>
        </p:spPr>
        <p:txBody>
          <a:bodyPr wrap="none">
            <a:spAutoFit/>
          </a:bodyPr>
          <a:lstStyle>
            <a:lvl1pPr marL="0" indent="0">
              <a:buNone/>
              <a:defRPr sz="1000" b="0" baseline="0">
                <a:solidFill>
                  <a:schemeClr val="bg1"/>
                </a:solidFill>
              </a:defRPr>
            </a:lvl1pPr>
            <a:lvl2pPr marL="182562" indent="0">
              <a:buNone/>
              <a:defRPr/>
            </a:lvl2pPr>
            <a:lvl3pPr marL="381000" indent="0">
              <a:buNone/>
              <a:defRPr/>
            </a:lvl3pPr>
            <a:lvl4pPr marL="541338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s-ES" dirty="0"/>
              <a:t>Descripción dato</a:t>
            </a:r>
            <a:endParaRPr lang="es-AR" dirty="0"/>
          </a:p>
        </p:txBody>
      </p:sp>
      <p:sp>
        <p:nvSpPr>
          <p:cNvPr id="18" name="8 Marcador de texto"/>
          <p:cNvSpPr>
            <a:spLocks noGrp="1"/>
          </p:cNvSpPr>
          <p:nvPr>
            <p:ph type="body" sz="quarter" idx="24" hasCustomPrompt="1"/>
          </p:nvPr>
        </p:nvSpPr>
        <p:spPr>
          <a:xfrm>
            <a:off x="3357389" y="1271533"/>
            <a:ext cx="599523" cy="538609"/>
          </a:xfrm>
        </p:spPr>
        <p:txBody>
          <a:bodyPr wrap="none">
            <a:spAutoFit/>
          </a:bodyPr>
          <a:lstStyle>
            <a:lvl1pPr marL="0" indent="0">
              <a:buNone/>
              <a:defRPr sz="3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s-ES" dirty="0"/>
              <a:t>XX</a:t>
            </a:r>
            <a:endParaRPr lang="es-AR" dirty="0"/>
          </a:p>
        </p:txBody>
      </p:sp>
      <p:sp>
        <p:nvSpPr>
          <p:cNvPr id="19" name="3 Marcador de texto"/>
          <p:cNvSpPr>
            <a:spLocks noGrp="1"/>
          </p:cNvSpPr>
          <p:nvPr>
            <p:ph type="body" sz="quarter" idx="25" hasCustomPrompt="1"/>
          </p:nvPr>
        </p:nvSpPr>
        <p:spPr>
          <a:xfrm>
            <a:off x="3357389" y="1023422"/>
            <a:ext cx="862416" cy="153888"/>
          </a:xfrm>
        </p:spPr>
        <p:txBody>
          <a:bodyPr wrap="none">
            <a:spAutoFit/>
          </a:bodyPr>
          <a:lstStyle>
            <a:lvl1pPr marL="0" indent="0">
              <a:buNone/>
              <a:defRPr sz="1000" b="1" baseline="0">
                <a:solidFill>
                  <a:schemeClr val="tx1"/>
                </a:solidFill>
              </a:defRPr>
            </a:lvl1pPr>
            <a:lvl2pPr marL="182562" indent="0">
              <a:buNone/>
              <a:defRPr/>
            </a:lvl2pPr>
            <a:lvl3pPr marL="381000" indent="0">
              <a:buNone/>
              <a:defRPr/>
            </a:lvl3pPr>
            <a:lvl4pPr marL="541338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s-ES" dirty="0"/>
              <a:t>TÍTULO DATO</a:t>
            </a:r>
            <a:endParaRPr lang="es-AR" dirty="0"/>
          </a:p>
        </p:txBody>
      </p:sp>
      <p:sp>
        <p:nvSpPr>
          <p:cNvPr id="20" name="3 Marcador de texto"/>
          <p:cNvSpPr>
            <a:spLocks noGrp="1"/>
          </p:cNvSpPr>
          <p:nvPr>
            <p:ph type="body" sz="quarter" idx="26" hasCustomPrompt="1"/>
          </p:nvPr>
        </p:nvSpPr>
        <p:spPr>
          <a:xfrm>
            <a:off x="3357389" y="1885231"/>
            <a:ext cx="950581" cy="153888"/>
          </a:xfrm>
        </p:spPr>
        <p:txBody>
          <a:bodyPr wrap="none">
            <a:spAutoFit/>
          </a:bodyPr>
          <a:lstStyle>
            <a:lvl1pPr marL="0" indent="0">
              <a:buNone/>
              <a:defRPr sz="1000" b="0" baseline="0">
                <a:solidFill>
                  <a:schemeClr val="bg1"/>
                </a:solidFill>
              </a:defRPr>
            </a:lvl1pPr>
            <a:lvl2pPr marL="182562" indent="0">
              <a:buNone/>
              <a:defRPr/>
            </a:lvl2pPr>
            <a:lvl3pPr marL="381000" indent="0">
              <a:buNone/>
              <a:defRPr/>
            </a:lvl3pPr>
            <a:lvl4pPr marL="541338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s-ES" dirty="0"/>
              <a:t>Descripción dato</a:t>
            </a:r>
            <a:endParaRPr lang="es-AR" dirty="0"/>
          </a:p>
        </p:txBody>
      </p:sp>
      <p:sp>
        <p:nvSpPr>
          <p:cNvPr id="21" name="8 Marcador de texto"/>
          <p:cNvSpPr>
            <a:spLocks noGrp="1"/>
          </p:cNvSpPr>
          <p:nvPr>
            <p:ph type="body" sz="quarter" idx="27" hasCustomPrompt="1"/>
          </p:nvPr>
        </p:nvSpPr>
        <p:spPr>
          <a:xfrm>
            <a:off x="6353150" y="1271533"/>
            <a:ext cx="599523" cy="538609"/>
          </a:xfrm>
        </p:spPr>
        <p:txBody>
          <a:bodyPr wrap="none">
            <a:spAutoFit/>
          </a:bodyPr>
          <a:lstStyle>
            <a:lvl1pPr marL="0" indent="0">
              <a:buNone/>
              <a:defRPr sz="3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s-ES" dirty="0"/>
              <a:t>XX</a:t>
            </a:r>
            <a:endParaRPr lang="es-AR" dirty="0"/>
          </a:p>
        </p:txBody>
      </p:sp>
      <p:sp>
        <p:nvSpPr>
          <p:cNvPr id="22" name="3 Marcador de texto"/>
          <p:cNvSpPr>
            <a:spLocks noGrp="1"/>
          </p:cNvSpPr>
          <p:nvPr>
            <p:ph type="body" sz="quarter" idx="28" hasCustomPrompt="1"/>
          </p:nvPr>
        </p:nvSpPr>
        <p:spPr>
          <a:xfrm>
            <a:off x="6353150" y="1023422"/>
            <a:ext cx="862416" cy="153888"/>
          </a:xfrm>
        </p:spPr>
        <p:txBody>
          <a:bodyPr wrap="none">
            <a:spAutoFit/>
          </a:bodyPr>
          <a:lstStyle>
            <a:lvl1pPr marL="0" indent="0">
              <a:buNone/>
              <a:defRPr sz="1000" b="1" baseline="0">
                <a:solidFill>
                  <a:schemeClr val="tx1"/>
                </a:solidFill>
              </a:defRPr>
            </a:lvl1pPr>
            <a:lvl2pPr marL="182562" indent="0">
              <a:buNone/>
              <a:defRPr/>
            </a:lvl2pPr>
            <a:lvl3pPr marL="381000" indent="0">
              <a:buNone/>
              <a:defRPr/>
            </a:lvl3pPr>
            <a:lvl4pPr marL="541338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s-ES" dirty="0"/>
              <a:t>TÍTULO DATO</a:t>
            </a:r>
            <a:endParaRPr lang="es-AR" dirty="0"/>
          </a:p>
        </p:txBody>
      </p:sp>
      <p:sp>
        <p:nvSpPr>
          <p:cNvPr id="23" name="3 Marcador de texto"/>
          <p:cNvSpPr>
            <a:spLocks noGrp="1"/>
          </p:cNvSpPr>
          <p:nvPr>
            <p:ph type="body" sz="quarter" idx="29" hasCustomPrompt="1"/>
          </p:nvPr>
        </p:nvSpPr>
        <p:spPr>
          <a:xfrm>
            <a:off x="6353150" y="1885231"/>
            <a:ext cx="950581" cy="153888"/>
          </a:xfrm>
        </p:spPr>
        <p:txBody>
          <a:bodyPr wrap="none">
            <a:spAutoFit/>
          </a:bodyPr>
          <a:lstStyle>
            <a:lvl1pPr marL="0" indent="0">
              <a:buNone/>
              <a:defRPr sz="1000" b="0" baseline="0">
                <a:solidFill>
                  <a:schemeClr val="bg1"/>
                </a:solidFill>
              </a:defRPr>
            </a:lvl1pPr>
            <a:lvl2pPr marL="182562" indent="0">
              <a:buNone/>
              <a:defRPr/>
            </a:lvl2pPr>
            <a:lvl3pPr marL="381000" indent="0">
              <a:buNone/>
              <a:defRPr/>
            </a:lvl3pPr>
            <a:lvl4pPr marL="541338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s-ES" dirty="0"/>
              <a:t>Descripción dato</a:t>
            </a:r>
            <a:endParaRPr lang="es-AR" dirty="0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116" y="4962303"/>
            <a:ext cx="180000" cy="92333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82B5CA-E49D-6744-8292-DFBC6A05FD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250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adro como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/>
          <p:nvPr userDrawn="1"/>
        </p:nvSpPr>
        <p:spPr>
          <a:xfrm>
            <a:off x="0" y="536400"/>
            <a:ext cx="9153715" cy="46071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274260" y="401898"/>
            <a:ext cx="2347466" cy="360850"/>
          </a:xfrm>
        </p:spPr>
        <p:txBody>
          <a:bodyPr wrap="none"/>
          <a:lstStyle>
            <a:lvl1pPr>
              <a:defRPr baseline="0"/>
            </a:lvl1pPr>
          </a:lstStyle>
          <a:p>
            <a:r>
              <a:rPr lang="es-ES" dirty="0"/>
              <a:t>IMAGEN ENCUADRADA</a:t>
            </a:r>
          </a:p>
        </p:txBody>
      </p:sp>
      <p:sp>
        <p:nvSpPr>
          <p:cNvPr id="9" name="8 Marcador de posición de imagen"/>
          <p:cNvSpPr>
            <a:spLocks noGrp="1"/>
          </p:cNvSpPr>
          <p:nvPr>
            <p:ph type="pic" sz="quarter" idx="14" hasCustomPrompt="1"/>
          </p:nvPr>
        </p:nvSpPr>
        <p:spPr>
          <a:xfrm>
            <a:off x="275094" y="987425"/>
            <a:ext cx="8568000" cy="38163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900" u="none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ES" dirty="0"/>
              <a:t>Para incluir una imagen haga </a:t>
            </a:r>
            <a:r>
              <a:rPr lang="es-ES" dirty="0" err="1"/>
              <a:t>click</a:t>
            </a:r>
            <a:r>
              <a:rPr lang="es-ES" dirty="0"/>
              <a:t> en el ícono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116" y="4962303"/>
            <a:ext cx="180000" cy="92333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82B5CA-E49D-6744-8292-DFBC6A05FD3C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punte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536400"/>
            <a:ext cx="9144000" cy="153129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br>
              <a:rPr lang="es-ES" dirty="0"/>
            </a:br>
            <a:br>
              <a:rPr lang="es-ES" dirty="0"/>
            </a:br>
            <a:r>
              <a:rPr lang="es-ES" dirty="0"/>
              <a:t>Para incluir una imagen haga </a:t>
            </a:r>
            <a:r>
              <a:rPr lang="es-ES" dirty="0" err="1"/>
              <a:t>click</a:t>
            </a:r>
            <a:r>
              <a:rPr lang="es-ES" dirty="0"/>
              <a:t> en el ícono</a:t>
            </a:r>
          </a:p>
        </p:txBody>
      </p:sp>
      <p:sp>
        <p:nvSpPr>
          <p:cNvPr id="25" name="12 Marcador de texto"/>
          <p:cNvSpPr>
            <a:spLocks noGrp="1"/>
          </p:cNvSpPr>
          <p:nvPr>
            <p:ph type="body" sz="quarter" idx="16" hasCustomPrompt="1"/>
          </p:nvPr>
        </p:nvSpPr>
        <p:spPr>
          <a:xfrm>
            <a:off x="395288" y="2652345"/>
            <a:ext cx="8424000" cy="646331"/>
          </a:xfrm>
        </p:spPr>
        <p:txBody>
          <a:bodyPr numCol="1" spcCol="360000">
            <a:spAutoFit/>
          </a:bodyPr>
          <a:lstStyle>
            <a:lvl1pPr marL="182563" marR="0" indent="-182563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7A8"/>
              </a:buClr>
              <a:buSzPct val="95000"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dolor </a:t>
            </a:r>
            <a:r>
              <a:rPr lang="es-ES" dirty="0" err="1"/>
              <a:t>sit</a:t>
            </a:r>
            <a:r>
              <a:rPr lang="es-ES" dirty="0"/>
              <a:t> </a:t>
            </a:r>
            <a:r>
              <a:rPr lang="es-ES" dirty="0" err="1"/>
              <a:t>amet</a:t>
            </a:r>
            <a:r>
              <a:rPr lang="es-ES" dirty="0"/>
              <a:t>. </a:t>
            </a:r>
            <a:r>
              <a:rPr lang="es-ES" dirty="0" err="1"/>
              <a:t>consectetur</a:t>
            </a:r>
            <a:r>
              <a:rPr lang="es-ES" dirty="0"/>
              <a:t> </a:t>
            </a:r>
            <a:r>
              <a:rPr lang="es-ES" dirty="0" err="1"/>
              <a:t>adipiscing</a:t>
            </a:r>
            <a:r>
              <a:rPr lang="es-ES" dirty="0"/>
              <a:t> </a:t>
            </a:r>
            <a:r>
              <a:rPr lang="es-ES" dirty="0" err="1"/>
              <a:t>elit</a:t>
            </a:r>
            <a:r>
              <a:rPr lang="es-ES" dirty="0"/>
              <a:t>. </a:t>
            </a:r>
            <a:r>
              <a:rPr lang="es-ES" dirty="0" err="1"/>
              <a:t>Etiam</a:t>
            </a:r>
            <a:r>
              <a:rPr lang="es-ES" dirty="0"/>
              <a:t> </a:t>
            </a:r>
            <a:r>
              <a:rPr lang="es-ES" dirty="0" err="1"/>
              <a:t>accumsan</a:t>
            </a:r>
            <a:r>
              <a:rPr lang="es-ES" dirty="0"/>
              <a:t>, </a:t>
            </a:r>
            <a:r>
              <a:rPr lang="es-ES" dirty="0" err="1"/>
              <a:t>orci</a:t>
            </a:r>
            <a:r>
              <a:rPr lang="es-ES" dirty="0"/>
              <a:t> in </a:t>
            </a:r>
            <a:r>
              <a:rPr lang="es-ES" dirty="0" err="1"/>
              <a:t>iaculis</a:t>
            </a:r>
            <a:r>
              <a:rPr lang="es-ES" dirty="0"/>
              <a:t> </a:t>
            </a:r>
            <a:r>
              <a:rPr lang="es-ES" dirty="0" err="1"/>
              <a:t>gravida</a:t>
            </a:r>
            <a:r>
              <a:rPr lang="es-ES" dirty="0"/>
              <a:t>, </a:t>
            </a:r>
            <a:r>
              <a:rPr lang="es-ES" dirty="0" err="1"/>
              <a:t>purus</a:t>
            </a:r>
            <a:r>
              <a:rPr lang="es-ES" dirty="0"/>
              <a:t> </a:t>
            </a:r>
            <a:r>
              <a:rPr lang="es-ES" dirty="0" err="1"/>
              <a:t>massa</a:t>
            </a:r>
            <a:r>
              <a:rPr lang="es-ES" dirty="0"/>
              <a:t> </a:t>
            </a:r>
            <a:r>
              <a:rPr lang="es-ES" dirty="0" err="1"/>
              <a:t>accumsan</a:t>
            </a:r>
            <a:r>
              <a:rPr lang="es-ES" dirty="0"/>
              <a:t> mi, et </a:t>
            </a:r>
            <a:r>
              <a:rPr lang="es-ES" dirty="0" err="1"/>
              <a:t>feugiat</a:t>
            </a:r>
            <a:r>
              <a:rPr lang="es-ES" dirty="0"/>
              <a:t> </a:t>
            </a:r>
            <a:r>
              <a:rPr lang="es-ES" dirty="0" err="1"/>
              <a:t>tellus</a:t>
            </a:r>
            <a:r>
              <a:rPr lang="es-ES" dirty="0"/>
              <a:t> </a:t>
            </a:r>
            <a:r>
              <a:rPr lang="es-ES" dirty="0" err="1"/>
              <a:t>diam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</a:t>
            </a:r>
            <a:r>
              <a:rPr lang="es-ES" dirty="0" err="1"/>
              <a:t>est</a:t>
            </a:r>
            <a:r>
              <a:rPr lang="es-ES" dirty="0"/>
              <a:t>. </a:t>
            </a:r>
            <a:r>
              <a:rPr lang="es-ES" dirty="0" err="1"/>
              <a:t>Duis</a:t>
            </a:r>
            <a:r>
              <a:rPr lang="es-ES" dirty="0"/>
              <a:t> </a:t>
            </a:r>
            <a:r>
              <a:rPr lang="es-ES" dirty="0" err="1"/>
              <a:t>pulvinar</a:t>
            </a:r>
            <a:r>
              <a:rPr lang="es-ES" dirty="0"/>
              <a:t>, </a:t>
            </a:r>
            <a:r>
              <a:rPr lang="es-ES" dirty="0" err="1"/>
              <a:t>orci</a:t>
            </a:r>
            <a:r>
              <a:rPr lang="es-ES" dirty="0"/>
              <a:t> a </a:t>
            </a:r>
            <a:r>
              <a:rPr lang="es-ES" dirty="0" err="1"/>
              <a:t>ullamcorper</a:t>
            </a:r>
            <a:r>
              <a:rPr lang="es-ES" dirty="0"/>
              <a:t> </a:t>
            </a:r>
            <a:r>
              <a:rPr lang="es-ES" dirty="0" err="1"/>
              <a:t>rhoncus</a:t>
            </a:r>
            <a:r>
              <a:rPr lang="es-ES" dirty="0"/>
              <a:t>, </a:t>
            </a:r>
            <a:r>
              <a:rPr lang="es-ES" dirty="0" err="1"/>
              <a:t>tellus</a:t>
            </a:r>
            <a:r>
              <a:rPr lang="es-ES" dirty="0"/>
              <a:t> </a:t>
            </a:r>
            <a:r>
              <a:rPr lang="es-ES" dirty="0" err="1"/>
              <a:t>augue</a:t>
            </a:r>
            <a:r>
              <a:rPr lang="es-ES" dirty="0"/>
              <a:t> </a:t>
            </a:r>
            <a:r>
              <a:rPr lang="es-ES" dirty="0" err="1"/>
              <a:t>elementum</a:t>
            </a:r>
            <a:r>
              <a:rPr lang="es-ES" dirty="0"/>
              <a:t> </a:t>
            </a:r>
            <a:r>
              <a:rPr lang="es-ES" dirty="0" err="1"/>
              <a:t>arcu</a:t>
            </a:r>
            <a:r>
              <a:rPr lang="es-ES" dirty="0"/>
              <a:t>, id </a:t>
            </a:r>
            <a:r>
              <a:rPr lang="es-ES" dirty="0" err="1"/>
              <a:t>posuere</a:t>
            </a:r>
            <a:r>
              <a:rPr lang="es-ES" dirty="0"/>
              <a:t> </a:t>
            </a:r>
            <a:r>
              <a:rPr lang="es-ES" dirty="0" err="1"/>
              <a:t>erat</a:t>
            </a:r>
            <a:r>
              <a:rPr lang="es-ES" dirty="0"/>
              <a:t> </a:t>
            </a:r>
            <a:r>
              <a:rPr lang="es-ES" dirty="0" err="1"/>
              <a:t>neque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</a:t>
            </a:r>
            <a:r>
              <a:rPr lang="es-ES" dirty="0" err="1"/>
              <a:t>lorem</a:t>
            </a:r>
            <a:r>
              <a:rPr lang="es-ES" dirty="0"/>
              <a:t>. </a:t>
            </a:r>
            <a:r>
              <a:rPr lang="es-ES" dirty="0" err="1"/>
              <a:t>Maecenas</a:t>
            </a:r>
            <a:r>
              <a:rPr lang="es-ES" dirty="0"/>
              <a:t> </a:t>
            </a:r>
            <a:r>
              <a:rPr lang="es-ES" dirty="0" err="1"/>
              <a:t>finibus</a:t>
            </a:r>
            <a:r>
              <a:rPr lang="es-ES" dirty="0"/>
              <a:t> </a:t>
            </a:r>
            <a:r>
              <a:rPr lang="es-ES" dirty="0" err="1"/>
              <a:t>tristique</a:t>
            </a:r>
            <a:r>
              <a:rPr lang="es-ES" dirty="0"/>
              <a:t> </a:t>
            </a:r>
            <a:r>
              <a:rPr lang="es-ES" dirty="0" err="1"/>
              <a:t>felis</a:t>
            </a:r>
            <a:r>
              <a:rPr lang="es-ES" dirty="0"/>
              <a:t> </a:t>
            </a:r>
            <a:r>
              <a:rPr lang="es-ES" dirty="0" err="1"/>
              <a:t>ac</a:t>
            </a:r>
            <a:r>
              <a:rPr lang="es-ES" dirty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4260" y="403199"/>
            <a:ext cx="2682686" cy="360000"/>
          </a:xfrm>
          <a:solidFill>
            <a:schemeClr val="tx1"/>
          </a:solidFill>
        </p:spPr>
        <p:txBody>
          <a:bodyPr wrap="none" lIns="144000" tIns="72000" rIns="144000" bIns="72000" anchor="ctr" anchorCtr="0">
            <a:spAutoFit/>
          </a:bodyPr>
          <a:lstStyle>
            <a:lvl1pPr algn="l">
              <a:defRPr sz="1300" b="1"/>
            </a:lvl1pPr>
          </a:lstStyle>
          <a:p>
            <a:r>
              <a:rPr lang="es-ES_tradnl" dirty="0"/>
              <a:t>IMAGEN + TEXTO PUNTEADO</a:t>
            </a:r>
            <a:endParaRPr lang="en-US" dirty="0"/>
          </a:p>
        </p:txBody>
      </p:sp>
      <p:grpSp>
        <p:nvGrpSpPr>
          <p:cNvPr id="18" name="11 Grupo"/>
          <p:cNvGrpSpPr/>
          <p:nvPr userDrawn="1"/>
        </p:nvGrpSpPr>
        <p:grpSpPr>
          <a:xfrm>
            <a:off x="8250638" y="208204"/>
            <a:ext cx="593782" cy="146928"/>
            <a:chOff x="574675" y="207963"/>
            <a:chExt cx="776288" cy="192087"/>
          </a:xfrm>
          <a:solidFill>
            <a:schemeClr val="tx1"/>
          </a:solidFill>
        </p:grpSpPr>
        <p:sp>
          <p:nvSpPr>
            <p:cNvPr id="19" name="Freeform 12"/>
            <p:cNvSpPr>
              <a:spLocks/>
            </p:cNvSpPr>
            <p:nvPr/>
          </p:nvSpPr>
          <p:spPr bwMode="auto">
            <a:xfrm>
              <a:off x="574675" y="207963"/>
              <a:ext cx="277813" cy="192087"/>
            </a:xfrm>
            <a:custGeom>
              <a:avLst/>
              <a:gdLst>
                <a:gd name="T0" fmla="*/ 2147483647 w 524"/>
                <a:gd name="T1" fmla="*/ 0 h 361"/>
                <a:gd name="T2" fmla="*/ 2147483647 w 524"/>
                <a:gd name="T3" fmla="*/ 0 h 361"/>
                <a:gd name="T4" fmla="*/ 2147483647 w 524"/>
                <a:gd name="T5" fmla="*/ 2147483647 h 361"/>
                <a:gd name="T6" fmla="*/ 2147483647 w 524"/>
                <a:gd name="T7" fmla="*/ 2147483647 h 361"/>
                <a:gd name="T8" fmla="*/ 2147483647 w 524"/>
                <a:gd name="T9" fmla="*/ 2147483647 h 361"/>
                <a:gd name="T10" fmla="*/ 2147483647 w 524"/>
                <a:gd name="T11" fmla="*/ 2147483647 h 361"/>
                <a:gd name="T12" fmla="*/ 2147483647 w 524"/>
                <a:gd name="T13" fmla="*/ 2147483647 h 361"/>
                <a:gd name="T14" fmla="*/ 2147483647 w 524"/>
                <a:gd name="T15" fmla="*/ 2147483647 h 361"/>
                <a:gd name="T16" fmla="*/ 2147483647 w 524"/>
                <a:gd name="T17" fmla="*/ 2147483647 h 361"/>
                <a:gd name="T18" fmla="*/ 2147483647 w 524"/>
                <a:gd name="T19" fmla="*/ 2147483647 h 361"/>
                <a:gd name="T20" fmla="*/ 2147483647 w 524"/>
                <a:gd name="T21" fmla="*/ 2147483647 h 361"/>
                <a:gd name="T22" fmla="*/ 2147483647 w 524"/>
                <a:gd name="T23" fmla="*/ 2147483647 h 361"/>
                <a:gd name="T24" fmla="*/ 2147483647 w 524"/>
                <a:gd name="T25" fmla="*/ 2147483647 h 361"/>
                <a:gd name="T26" fmla="*/ 2147483647 w 524"/>
                <a:gd name="T27" fmla="*/ 2147483647 h 361"/>
                <a:gd name="T28" fmla="*/ 2147483647 w 524"/>
                <a:gd name="T29" fmla="*/ 2147483647 h 361"/>
                <a:gd name="T30" fmla="*/ 2147483647 w 524"/>
                <a:gd name="T31" fmla="*/ 2147483647 h 361"/>
                <a:gd name="T32" fmla="*/ 2147483647 w 524"/>
                <a:gd name="T33" fmla="*/ 2147483647 h 361"/>
                <a:gd name="T34" fmla="*/ 2147483647 w 524"/>
                <a:gd name="T35" fmla="*/ 2147483647 h 361"/>
                <a:gd name="T36" fmla="*/ 2147483647 w 524"/>
                <a:gd name="T37" fmla="*/ 2147483647 h 361"/>
                <a:gd name="T38" fmla="*/ 2147483647 w 524"/>
                <a:gd name="T39" fmla="*/ 2147483647 h 361"/>
                <a:gd name="T40" fmla="*/ 2147483647 w 524"/>
                <a:gd name="T41" fmla="*/ 2147483647 h 361"/>
                <a:gd name="T42" fmla="*/ 2147483647 w 524"/>
                <a:gd name="T43" fmla="*/ 2147483647 h 361"/>
                <a:gd name="T44" fmla="*/ 2147483647 w 524"/>
                <a:gd name="T45" fmla="*/ 2147483647 h 361"/>
                <a:gd name="T46" fmla="*/ 2147483647 w 524"/>
                <a:gd name="T47" fmla="*/ 2147483647 h 361"/>
                <a:gd name="T48" fmla="*/ 2147483647 w 524"/>
                <a:gd name="T49" fmla="*/ 2147483647 h 361"/>
                <a:gd name="T50" fmla="*/ 2147483647 w 524"/>
                <a:gd name="T51" fmla="*/ 2147483647 h 361"/>
                <a:gd name="T52" fmla="*/ 2147483647 w 524"/>
                <a:gd name="T53" fmla="*/ 2147483647 h 361"/>
                <a:gd name="T54" fmla="*/ 2147483647 w 524"/>
                <a:gd name="T55" fmla="*/ 2147483647 h 361"/>
                <a:gd name="T56" fmla="*/ 2147483647 w 524"/>
                <a:gd name="T57" fmla="*/ 2147483647 h 361"/>
                <a:gd name="T58" fmla="*/ 0 w 524"/>
                <a:gd name="T59" fmla="*/ 0 h 361"/>
                <a:gd name="T60" fmla="*/ 2147483647 w 524"/>
                <a:gd name="T61" fmla="*/ 0 h 361"/>
                <a:gd name="T62" fmla="*/ 2147483647 w 524"/>
                <a:gd name="T63" fmla="*/ 0 h 361"/>
                <a:gd name="T64" fmla="*/ 2147483647 w 524"/>
                <a:gd name="T65" fmla="*/ 2147483647 h 361"/>
                <a:gd name="T66" fmla="*/ 2147483647 w 524"/>
                <a:gd name="T67" fmla="*/ 2147483647 h 361"/>
                <a:gd name="T68" fmla="*/ 2147483647 w 524"/>
                <a:gd name="T69" fmla="*/ 2147483647 h 361"/>
                <a:gd name="T70" fmla="*/ 2147483647 w 524"/>
                <a:gd name="T71" fmla="*/ 2147483647 h 361"/>
                <a:gd name="T72" fmla="*/ 2147483647 w 524"/>
                <a:gd name="T73" fmla="*/ 2147483647 h 361"/>
                <a:gd name="T74" fmla="*/ 2147483647 w 524"/>
                <a:gd name="T75" fmla="*/ 2147483647 h 361"/>
                <a:gd name="T76" fmla="*/ 2147483647 w 524"/>
                <a:gd name="T77" fmla="*/ 2147483647 h 361"/>
                <a:gd name="T78" fmla="*/ 2147483647 w 524"/>
                <a:gd name="T79" fmla="*/ 2147483647 h 361"/>
                <a:gd name="T80" fmla="*/ 2147483647 w 524"/>
                <a:gd name="T81" fmla="*/ 2147483647 h 361"/>
                <a:gd name="T82" fmla="*/ 2147483647 w 524"/>
                <a:gd name="T83" fmla="*/ 0 h 361"/>
                <a:gd name="T84" fmla="*/ 2147483647 w 524"/>
                <a:gd name="T85" fmla="*/ 0 h 36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24" h="361">
                  <a:moveTo>
                    <a:pt x="524" y="0"/>
                  </a:moveTo>
                  <a:lnTo>
                    <a:pt x="524" y="0"/>
                  </a:lnTo>
                  <a:lnTo>
                    <a:pt x="520" y="2"/>
                  </a:lnTo>
                  <a:lnTo>
                    <a:pt x="511" y="8"/>
                  </a:lnTo>
                  <a:lnTo>
                    <a:pt x="498" y="20"/>
                  </a:lnTo>
                  <a:lnTo>
                    <a:pt x="488" y="28"/>
                  </a:lnTo>
                  <a:lnTo>
                    <a:pt x="480" y="39"/>
                  </a:lnTo>
                  <a:lnTo>
                    <a:pt x="338" y="215"/>
                  </a:lnTo>
                  <a:lnTo>
                    <a:pt x="338" y="320"/>
                  </a:lnTo>
                  <a:lnTo>
                    <a:pt x="338" y="330"/>
                  </a:lnTo>
                  <a:lnTo>
                    <a:pt x="340" y="338"/>
                  </a:lnTo>
                  <a:lnTo>
                    <a:pt x="344" y="351"/>
                  </a:lnTo>
                  <a:lnTo>
                    <a:pt x="348" y="358"/>
                  </a:lnTo>
                  <a:lnTo>
                    <a:pt x="349" y="361"/>
                  </a:lnTo>
                  <a:lnTo>
                    <a:pt x="174" y="361"/>
                  </a:lnTo>
                  <a:lnTo>
                    <a:pt x="177" y="358"/>
                  </a:lnTo>
                  <a:lnTo>
                    <a:pt x="180" y="351"/>
                  </a:lnTo>
                  <a:lnTo>
                    <a:pt x="184" y="338"/>
                  </a:lnTo>
                  <a:lnTo>
                    <a:pt x="185" y="330"/>
                  </a:lnTo>
                  <a:lnTo>
                    <a:pt x="185" y="320"/>
                  </a:lnTo>
                  <a:lnTo>
                    <a:pt x="185" y="215"/>
                  </a:lnTo>
                  <a:lnTo>
                    <a:pt x="46" y="40"/>
                  </a:lnTo>
                  <a:lnTo>
                    <a:pt x="36" y="30"/>
                  </a:lnTo>
                  <a:lnTo>
                    <a:pt x="28" y="21"/>
                  </a:lnTo>
                  <a:lnTo>
                    <a:pt x="13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178" y="0"/>
                  </a:lnTo>
                  <a:lnTo>
                    <a:pt x="182" y="13"/>
                  </a:lnTo>
                  <a:lnTo>
                    <a:pt x="190" y="27"/>
                  </a:lnTo>
                  <a:lnTo>
                    <a:pt x="202" y="46"/>
                  </a:lnTo>
                  <a:lnTo>
                    <a:pt x="261" y="137"/>
                  </a:lnTo>
                  <a:lnTo>
                    <a:pt x="263" y="137"/>
                  </a:lnTo>
                  <a:lnTo>
                    <a:pt x="323" y="46"/>
                  </a:lnTo>
                  <a:lnTo>
                    <a:pt x="334" y="27"/>
                  </a:lnTo>
                  <a:lnTo>
                    <a:pt x="341" y="13"/>
                  </a:lnTo>
                  <a:lnTo>
                    <a:pt x="347" y="0"/>
                  </a:lnTo>
                  <a:lnTo>
                    <a:pt x="52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0" name="Freeform 19"/>
            <p:cNvSpPr>
              <a:spLocks noEditPoints="1"/>
            </p:cNvSpPr>
            <p:nvPr/>
          </p:nvSpPr>
          <p:spPr bwMode="auto">
            <a:xfrm>
              <a:off x="884238" y="207963"/>
              <a:ext cx="228600" cy="192087"/>
            </a:xfrm>
            <a:custGeom>
              <a:avLst/>
              <a:gdLst>
                <a:gd name="T0" fmla="*/ 0 w 431"/>
                <a:gd name="T1" fmla="*/ 0 h 361"/>
                <a:gd name="T2" fmla="*/ 2147483647 w 431"/>
                <a:gd name="T3" fmla="*/ 2147483647 h 361"/>
                <a:gd name="T4" fmla="*/ 2147483647 w 431"/>
                <a:gd name="T5" fmla="*/ 2147483647 h 361"/>
                <a:gd name="T6" fmla="*/ 2147483647 w 431"/>
                <a:gd name="T7" fmla="*/ 2147483647 h 361"/>
                <a:gd name="T8" fmla="*/ 2147483647 w 431"/>
                <a:gd name="T9" fmla="*/ 2147483647 h 361"/>
                <a:gd name="T10" fmla="*/ 2147483647 w 431"/>
                <a:gd name="T11" fmla="*/ 2147483647 h 361"/>
                <a:gd name="T12" fmla="*/ 2147483647 w 431"/>
                <a:gd name="T13" fmla="*/ 2147483647 h 361"/>
                <a:gd name="T14" fmla="*/ 0 w 431"/>
                <a:gd name="T15" fmla="*/ 2147483647 h 361"/>
                <a:gd name="T16" fmla="*/ 2147483647 w 431"/>
                <a:gd name="T17" fmla="*/ 2147483647 h 361"/>
                <a:gd name="T18" fmla="*/ 2147483647 w 431"/>
                <a:gd name="T19" fmla="*/ 2147483647 h 361"/>
                <a:gd name="T20" fmla="*/ 2147483647 w 431"/>
                <a:gd name="T21" fmla="*/ 2147483647 h 361"/>
                <a:gd name="T22" fmla="*/ 2147483647 w 431"/>
                <a:gd name="T23" fmla="*/ 2147483647 h 361"/>
                <a:gd name="T24" fmla="*/ 2147483647 w 431"/>
                <a:gd name="T25" fmla="*/ 2147483647 h 361"/>
                <a:gd name="T26" fmla="*/ 2147483647 w 431"/>
                <a:gd name="T27" fmla="*/ 2147483647 h 361"/>
                <a:gd name="T28" fmla="*/ 2147483647 w 431"/>
                <a:gd name="T29" fmla="*/ 2147483647 h 361"/>
                <a:gd name="T30" fmla="*/ 2147483647 w 431"/>
                <a:gd name="T31" fmla="*/ 2147483647 h 361"/>
                <a:gd name="T32" fmla="*/ 2147483647 w 431"/>
                <a:gd name="T33" fmla="*/ 2147483647 h 361"/>
                <a:gd name="T34" fmla="*/ 2147483647 w 431"/>
                <a:gd name="T35" fmla="*/ 2147483647 h 361"/>
                <a:gd name="T36" fmla="*/ 2147483647 w 431"/>
                <a:gd name="T37" fmla="*/ 2147483647 h 361"/>
                <a:gd name="T38" fmla="*/ 2147483647 w 431"/>
                <a:gd name="T39" fmla="*/ 2147483647 h 361"/>
                <a:gd name="T40" fmla="*/ 2147483647 w 431"/>
                <a:gd name="T41" fmla="*/ 2147483647 h 361"/>
                <a:gd name="T42" fmla="*/ 2147483647 w 431"/>
                <a:gd name="T43" fmla="*/ 2147483647 h 361"/>
                <a:gd name="T44" fmla="*/ 2147483647 w 431"/>
                <a:gd name="T45" fmla="*/ 2147483647 h 361"/>
                <a:gd name="T46" fmla="*/ 2147483647 w 431"/>
                <a:gd name="T47" fmla="*/ 2147483647 h 361"/>
                <a:gd name="T48" fmla="*/ 2147483647 w 431"/>
                <a:gd name="T49" fmla="*/ 2147483647 h 361"/>
                <a:gd name="T50" fmla="*/ 2147483647 w 431"/>
                <a:gd name="T51" fmla="*/ 2147483647 h 361"/>
                <a:gd name="T52" fmla="*/ 2147483647 w 431"/>
                <a:gd name="T53" fmla="*/ 2147483647 h 361"/>
                <a:gd name="T54" fmla="*/ 2147483647 w 431"/>
                <a:gd name="T55" fmla="*/ 2147483647 h 361"/>
                <a:gd name="T56" fmla="*/ 2147483647 w 431"/>
                <a:gd name="T57" fmla="*/ 2147483647 h 361"/>
                <a:gd name="T58" fmla="*/ 2147483647 w 431"/>
                <a:gd name="T59" fmla="*/ 2147483647 h 361"/>
                <a:gd name="T60" fmla="*/ 2147483647 w 431"/>
                <a:gd name="T61" fmla="*/ 2147483647 h 361"/>
                <a:gd name="T62" fmla="*/ 2147483647 w 431"/>
                <a:gd name="T63" fmla="*/ 2147483647 h 361"/>
                <a:gd name="T64" fmla="*/ 2147483647 w 431"/>
                <a:gd name="T65" fmla="*/ 2147483647 h 361"/>
                <a:gd name="T66" fmla="*/ 2147483647 w 431"/>
                <a:gd name="T67" fmla="*/ 2147483647 h 361"/>
                <a:gd name="T68" fmla="*/ 2147483647 w 431"/>
                <a:gd name="T69" fmla="*/ 2147483647 h 361"/>
                <a:gd name="T70" fmla="*/ 2147483647 w 431"/>
                <a:gd name="T71" fmla="*/ 2147483647 h 361"/>
                <a:gd name="T72" fmla="*/ 2147483647 w 431"/>
                <a:gd name="T73" fmla="*/ 2147483647 h 361"/>
                <a:gd name="T74" fmla="*/ 2147483647 w 431"/>
                <a:gd name="T75" fmla="*/ 2147483647 h 361"/>
                <a:gd name="T76" fmla="*/ 2147483647 w 431"/>
                <a:gd name="T77" fmla="*/ 2147483647 h 361"/>
                <a:gd name="T78" fmla="*/ 2147483647 w 431"/>
                <a:gd name="T79" fmla="*/ 2147483647 h 36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431" h="361">
                  <a:moveTo>
                    <a:pt x="291" y="0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5" y="11"/>
                  </a:lnTo>
                  <a:lnTo>
                    <a:pt x="9" y="23"/>
                  </a:lnTo>
                  <a:lnTo>
                    <a:pt x="10" y="31"/>
                  </a:lnTo>
                  <a:lnTo>
                    <a:pt x="11" y="40"/>
                  </a:lnTo>
                  <a:lnTo>
                    <a:pt x="11" y="320"/>
                  </a:lnTo>
                  <a:lnTo>
                    <a:pt x="10" y="330"/>
                  </a:lnTo>
                  <a:lnTo>
                    <a:pt x="9" y="338"/>
                  </a:lnTo>
                  <a:lnTo>
                    <a:pt x="8" y="345"/>
                  </a:lnTo>
                  <a:lnTo>
                    <a:pt x="5" y="351"/>
                  </a:lnTo>
                  <a:lnTo>
                    <a:pt x="2" y="358"/>
                  </a:lnTo>
                  <a:lnTo>
                    <a:pt x="0" y="361"/>
                  </a:lnTo>
                  <a:lnTo>
                    <a:pt x="174" y="361"/>
                  </a:lnTo>
                  <a:lnTo>
                    <a:pt x="173" y="358"/>
                  </a:lnTo>
                  <a:lnTo>
                    <a:pt x="170" y="351"/>
                  </a:lnTo>
                  <a:lnTo>
                    <a:pt x="166" y="338"/>
                  </a:lnTo>
                  <a:lnTo>
                    <a:pt x="165" y="330"/>
                  </a:lnTo>
                  <a:lnTo>
                    <a:pt x="164" y="320"/>
                  </a:lnTo>
                  <a:lnTo>
                    <a:pt x="164" y="233"/>
                  </a:lnTo>
                  <a:lnTo>
                    <a:pt x="291" y="233"/>
                  </a:lnTo>
                  <a:lnTo>
                    <a:pt x="305" y="232"/>
                  </a:lnTo>
                  <a:lnTo>
                    <a:pt x="320" y="231"/>
                  </a:lnTo>
                  <a:lnTo>
                    <a:pt x="334" y="228"/>
                  </a:lnTo>
                  <a:lnTo>
                    <a:pt x="347" y="225"/>
                  </a:lnTo>
                  <a:lnTo>
                    <a:pt x="359" y="221"/>
                  </a:lnTo>
                  <a:lnTo>
                    <a:pt x="371" y="217"/>
                  </a:lnTo>
                  <a:lnTo>
                    <a:pt x="381" y="211"/>
                  </a:lnTo>
                  <a:lnTo>
                    <a:pt x="391" y="203"/>
                  </a:lnTo>
                  <a:lnTo>
                    <a:pt x="401" y="195"/>
                  </a:lnTo>
                  <a:lnTo>
                    <a:pt x="408" y="187"/>
                  </a:lnTo>
                  <a:lnTo>
                    <a:pt x="415" y="177"/>
                  </a:lnTo>
                  <a:lnTo>
                    <a:pt x="421" y="167"/>
                  </a:lnTo>
                  <a:lnTo>
                    <a:pt x="426" y="156"/>
                  </a:lnTo>
                  <a:lnTo>
                    <a:pt x="429" y="144"/>
                  </a:lnTo>
                  <a:lnTo>
                    <a:pt x="430" y="131"/>
                  </a:lnTo>
                  <a:lnTo>
                    <a:pt x="431" y="117"/>
                  </a:lnTo>
                  <a:lnTo>
                    <a:pt x="430" y="103"/>
                  </a:lnTo>
                  <a:lnTo>
                    <a:pt x="429" y="90"/>
                  </a:lnTo>
                  <a:lnTo>
                    <a:pt x="426" y="78"/>
                  </a:lnTo>
                  <a:lnTo>
                    <a:pt x="421" y="67"/>
                  </a:lnTo>
                  <a:lnTo>
                    <a:pt x="415" y="57"/>
                  </a:lnTo>
                  <a:lnTo>
                    <a:pt x="409" y="48"/>
                  </a:lnTo>
                  <a:lnTo>
                    <a:pt x="401" y="38"/>
                  </a:lnTo>
                  <a:lnTo>
                    <a:pt x="392" y="31"/>
                  </a:lnTo>
                  <a:lnTo>
                    <a:pt x="383" y="24"/>
                  </a:lnTo>
                  <a:lnTo>
                    <a:pt x="372" y="18"/>
                  </a:lnTo>
                  <a:lnTo>
                    <a:pt x="360" y="12"/>
                  </a:lnTo>
                  <a:lnTo>
                    <a:pt x="347" y="8"/>
                  </a:lnTo>
                  <a:lnTo>
                    <a:pt x="334" y="5"/>
                  </a:lnTo>
                  <a:lnTo>
                    <a:pt x="321" y="2"/>
                  </a:lnTo>
                  <a:lnTo>
                    <a:pt x="305" y="1"/>
                  </a:lnTo>
                  <a:lnTo>
                    <a:pt x="291" y="0"/>
                  </a:lnTo>
                  <a:close/>
                  <a:moveTo>
                    <a:pt x="214" y="168"/>
                  </a:moveTo>
                  <a:lnTo>
                    <a:pt x="165" y="168"/>
                  </a:lnTo>
                  <a:lnTo>
                    <a:pt x="165" y="68"/>
                  </a:lnTo>
                  <a:lnTo>
                    <a:pt x="214" y="68"/>
                  </a:lnTo>
                  <a:lnTo>
                    <a:pt x="227" y="68"/>
                  </a:lnTo>
                  <a:lnTo>
                    <a:pt x="239" y="70"/>
                  </a:lnTo>
                  <a:lnTo>
                    <a:pt x="249" y="74"/>
                  </a:lnTo>
                  <a:lnTo>
                    <a:pt x="259" y="78"/>
                  </a:lnTo>
                  <a:lnTo>
                    <a:pt x="267" y="86"/>
                  </a:lnTo>
                  <a:lnTo>
                    <a:pt x="273" y="94"/>
                  </a:lnTo>
                  <a:lnTo>
                    <a:pt x="277" y="105"/>
                  </a:lnTo>
                  <a:lnTo>
                    <a:pt x="278" y="117"/>
                  </a:lnTo>
                  <a:lnTo>
                    <a:pt x="277" y="130"/>
                  </a:lnTo>
                  <a:lnTo>
                    <a:pt x="272" y="140"/>
                  </a:lnTo>
                  <a:lnTo>
                    <a:pt x="266" y="149"/>
                  </a:lnTo>
                  <a:lnTo>
                    <a:pt x="259" y="156"/>
                  </a:lnTo>
                  <a:lnTo>
                    <a:pt x="249" y="161"/>
                  </a:lnTo>
                  <a:lnTo>
                    <a:pt x="239" y="164"/>
                  </a:lnTo>
                  <a:lnTo>
                    <a:pt x="227" y="167"/>
                  </a:lnTo>
                  <a:lnTo>
                    <a:pt x="214" y="1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" name="Freeform 17"/>
            <p:cNvSpPr>
              <a:spLocks/>
            </p:cNvSpPr>
            <p:nvPr/>
          </p:nvSpPr>
          <p:spPr bwMode="auto">
            <a:xfrm>
              <a:off x="1149350" y="207963"/>
              <a:ext cx="201613" cy="192087"/>
            </a:xfrm>
            <a:custGeom>
              <a:avLst/>
              <a:gdLst>
                <a:gd name="T0" fmla="*/ 2147483647 w 380"/>
                <a:gd name="T1" fmla="*/ 2147483647 h 361"/>
                <a:gd name="T2" fmla="*/ 2147483647 w 380"/>
                <a:gd name="T3" fmla="*/ 2147483647 h 361"/>
                <a:gd name="T4" fmla="*/ 2147483647 w 380"/>
                <a:gd name="T5" fmla="*/ 2147483647 h 361"/>
                <a:gd name="T6" fmla="*/ 2147483647 w 380"/>
                <a:gd name="T7" fmla="*/ 2147483647 h 361"/>
                <a:gd name="T8" fmla="*/ 2147483647 w 380"/>
                <a:gd name="T9" fmla="*/ 2147483647 h 361"/>
                <a:gd name="T10" fmla="*/ 2147483647 w 380"/>
                <a:gd name="T11" fmla="*/ 2147483647 h 361"/>
                <a:gd name="T12" fmla="*/ 2147483647 w 380"/>
                <a:gd name="T13" fmla="*/ 2147483647 h 361"/>
                <a:gd name="T14" fmla="*/ 2147483647 w 380"/>
                <a:gd name="T15" fmla="*/ 2147483647 h 361"/>
                <a:gd name="T16" fmla="*/ 2147483647 w 380"/>
                <a:gd name="T17" fmla="*/ 2147483647 h 361"/>
                <a:gd name="T18" fmla="*/ 2147483647 w 380"/>
                <a:gd name="T19" fmla="*/ 2147483647 h 361"/>
                <a:gd name="T20" fmla="*/ 2147483647 w 380"/>
                <a:gd name="T21" fmla="*/ 2147483647 h 361"/>
                <a:gd name="T22" fmla="*/ 2147483647 w 380"/>
                <a:gd name="T23" fmla="*/ 2147483647 h 361"/>
                <a:gd name="T24" fmla="*/ 2147483647 w 380"/>
                <a:gd name="T25" fmla="*/ 2147483647 h 361"/>
                <a:gd name="T26" fmla="*/ 2147483647 w 380"/>
                <a:gd name="T27" fmla="*/ 2147483647 h 361"/>
                <a:gd name="T28" fmla="*/ 2147483647 w 380"/>
                <a:gd name="T29" fmla="*/ 2147483647 h 361"/>
                <a:gd name="T30" fmla="*/ 2147483647 w 380"/>
                <a:gd name="T31" fmla="*/ 2147483647 h 361"/>
                <a:gd name="T32" fmla="*/ 2147483647 w 380"/>
                <a:gd name="T33" fmla="*/ 2147483647 h 361"/>
                <a:gd name="T34" fmla="*/ 2147483647 w 380"/>
                <a:gd name="T35" fmla="*/ 2147483647 h 361"/>
                <a:gd name="T36" fmla="*/ 2147483647 w 380"/>
                <a:gd name="T37" fmla="*/ 2147483647 h 361"/>
                <a:gd name="T38" fmla="*/ 2147483647 w 380"/>
                <a:gd name="T39" fmla="*/ 2147483647 h 361"/>
                <a:gd name="T40" fmla="*/ 2147483647 w 380"/>
                <a:gd name="T41" fmla="*/ 2147483647 h 361"/>
                <a:gd name="T42" fmla="*/ 2147483647 w 380"/>
                <a:gd name="T43" fmla="*/ 2147483647 h 361"/>
                <a:gd name="T44" fmla="*/ 2147483647 w 380"/>
                <a:gd name="T45" fmla="*/ 2147483647 h 361"/>
                <a:gd name="T46" fmla="*/ 2147483647 w 380"/>
                <a:gd name="T47" fmla="*/ 2147483647 h 361"/>
                <a:gd name="T48" fmla="*/ 2147483647 w 380"/>
                <a:gd name="T49" fmla="*/ 2147483647 h 361"/>
                <a:gd name="T50" fmla="*/ 2147483647 w 380"/>
                <a:gd name="T51" fmla="*/ 2147483647 h 361"/>
                <a:gd name="T52" fmla="*/ 2147483647 w 380"/>
                <a:gd name="T53" fmla="*/ 2147483647 h 361"/>
                <a:gd name="T54" fmla="*/ 2147483647 w 380"/>
                <a:gd name="T55" fmla="*/ 2147483647 h 361"/>
                <a:gd name="T56" fmla="*/ 0 w 380"/>
                <a:gd name="T57" fmla="*/ 2147483647 h 361"/>
                <a:gd name="T58" fmla="*/ 0 w 380"/>
                <a:gd name="T59" fmla="*/ 2147483647 h 361"/>
                <a:gd name="T60" fmla="*/ 2147483647 w 380"/>
                <a:gd name="T61" fmla="*/ 2147483647 h 361"/>
                <a:gd name="T62" fmla="*/ 2147483647 w 380"/>
                <a:gd name="T63" fmla="*/ 2147483647 h 361"/>
                <a:gd name="T64" fmla="*/ 2147483647 w 380"/>
                <a:gd name="T65" fmla="*/ 2147483647 h 361"/>
                <a:gd name="T66" fmla="*/ 2147483647 w 380"/>
                <a:gd name="T67" fmla="*/ 2147483647 h 361"/>
                <a:gd name="T68" fmla="*/ 2147483647 w 380"/>
                <a:gd name="T69" fmla="*/ 2147483647 h 361"/>
                <a:gd name="T70" fmla="*/ 2147483647 w 380"/>
                <a:gd name="T71" fmla="*/ 2147483647 h 361"/>
                <a:gd name="T72" fmla="*/ 2147483647 w 380"/>
                <a:gd name="T73" fmla="*/ 2147483647 h 361"/>
                <a:gd name="T74" fmla="*/ 2147483647 w 380"/>
                <a:gd name="T75" fmla="*/ 2147483647 h 361"/>
                <a:gd name="T76" fmla="*/ 2147483647 w 380"/>
                <a:gd name="T77" fmla="*/ 2147483647 h 361"/>
                <a:gd name="T78" fmla="*/ 2147483647 w 380"/>
                <a:gd name="T79" fmla="*/ 2147483647 h 361"/>
                <a:gd name="T80" fmla="*/ 2147483647 w 380"/>
                <a:gd name="T81" fmla="*/ 2147483647 h 361"/>
                <a:gd name="T82" fmla="*/ 2147483647 w 380"/>
                <a:gd name="T83" fmla="*/ 2147483647 h 361"/>
                <a:gd name="T84" fmla="*/ 0 w 380"/>
                <a:gd name="T85" fmla="*/ 0 h 361"/>
                <a:gd name="T86" fmla="*/ 2147483647 w 380"/>
                <a:gd name="T87" fmla="*/ 0 h 361"/>
                <a:gd name="T88" fmla="*/ 2147483647 w 380"/>
                <a:gd name="T89" fmla="*/ 2147483647 h 36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380" h="361">
                  <a:moveTo>
                    <a:pt x="380" y="84"/>
                  </a:moveTo>
                  <a:lnTo>
                    <a:pt x="380" y="84"/>
                  </a:lnTo>
                  <a:lnTo>
                    <a:pt x="378" y="83"/>
                  </a:lnTo>
                  <a:lnTo>
                    <a:pt x="370" y="80"/>
                  </a:lnTo>
                  <a:lnTo>
                    <a:pt x="355" y="76"/>
                  </a:lnTo>
                  <a:lnTo>
                    <a:pt x="347" y="75"/>
                  </a:lnTo>
                  <a:lnTo>
                    <a:pt x="338" y="75"/>
                  </a:lnTo>
                  <a:lnTo>
                    <a:pt x="164" y="75"/>
                  </a:lnTo>
                  <a:lnTo>
                    <a:pt x="164" y="161"/>
                  </a:lnTo>
                  <a:lnTo>
                    <a:pt x="303" y="161"/>
                  </a:lnTo>
                  <a:lnTo>
                    <a:pt x="322" y="161"/>
                  </a:lnTo>
                  <a:lnTo>
                    <a:pt x="336" y="158"/>
                  </a:lnTo>
                  <a:lnTo>
                    <a:pt x="350" y="155"/>
                  </a:lnTo>
                  <a:lnTo>
                    <a:pt x="350" y="240"/>
                  </a:lnTo>
                  <a:lnTo>
                    <a:pt x="346" y="239"/>
                  </a:lnTo>
                  <a:lnTo>
                    <a:pt x="336" y="237"/>
                  </a:lnTo>
                  <a:lnTo>
                    <a:pt x="322" y="234"/>
                  </a:lnTo>
                  <a:lnTo>
                    <a:pt x="303" y="233"/>
                  </a:lnTo>
                  <a:lnTo>
                    <a:pt x="164" y="233"/>
                  </a:lnTo>
                  <a:lnTo>
                    <a:pt x="164" y="321"/>
                  </a:lnTo>
                  <a:lnTo>
                    <a:pt x="164" y="331"/>
                  </a:lnTo>
                  <a:lnTo>
                    <a:pt x="165" y="338"/>
                  </a:lnTo>
                  <a:lnTo>
                    <a:pt x="169" y="351"/>
                  </a:lnTo>
                  <a:lnTo>
                    <a:pt x="172" y="358"/>
                  </a:lnTo>
                  <a:lnTo>
                    <a:pt x="173" y="361"/>
                  </a:lnTo>
                  <a:lnTo>
                    <a:pt x="0" y="361"/>
                  </a:lnTo>
                  <a:lnTo>
                    <a:pt x="1" y="358"/>
                  </a:lnTo>
                  <a:lnTo>
                    <a:pt x="4" y="351"/>
                  </a:lnTo>
                  <a:lnTo>
                    <a:pt x="8" y="338"/>
                  </a:lnTo>
                  <a:lnTo>
                    <a:pt x="9" y="331"/>
                  </a:lnTo>
                  <a:lnTo>
                    <a:pt x="10" y="321"/>
                  </a:lnTo>
                  <a:lnTo>
                    <a:pt x="10" y="40"/>
                  </a:lnTo>
                  <a:lnTo>
                    <a:pt x="9" y="31"/>
                  </a:lnTo>
                  <a:lnTo>
                    <a:pt x="8" y="23"/>
                  </a:lnTo>
                  <a:lnTo>
                    <a:pt x="7" y="15"/>
                  </a:lnTo>
                  <a:lnTo>
                    <a:pt x="4" y="9"/>
                  </a:lnTo>
                  <a:lnTo>
                    <a:pt x="1" y="2"/>
                  </a:lnTo>
                  <a:lnTo>
                    <a:pt x="0" y="0"/>
                  </a:lnTo>
                  <a:lnTo>
                    <a:pt x="380" y="0"/>
                  </a:lnTo>
                  <a:lnTo>
                    <a:pt x="380" y="8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3" name="12 Marcador de texto"/>
          <p:cNvSpPr>
            <a:spLocks noGrp="1"/>
          </p:cNvSpPr>
          <p:nvPr>
            <p:ph type="body" sz="quarter" idx="15" hasCustomPrompt="1"/>
          </p:nvPr>
        </p:nvSpPr>
        <p:spPr>
          <a:xfrm>
            <a:off x="251520" y="1859290"/>
            <a:ext cx="3672408" cy="360362"/>
          </a:xfrm>
          <a:solidFill>
            <a:schemeClr val="bg1"/>
          </a:solidFill>
        </p:spPr>
        <p:txBody>
          <a:bodyPr lIns="144000" tIns="72000" rIns="144000" bIns="72000" anchor="ctr" anchorCtr="0">
            <a:spAutoFit/>
          </a:bodyPr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/>
              <a:t>SUBTITULO SIMULADO</a:t>
            </a:r>
            <a:endParaRPr lang="es-AR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12" name="Straight Connector 12"/>
          <p:cNvCxnSpPr/>
          <p:nvPr userDrawn="1"/>
        </p:nvCxnSpPr>
        <p:spPr>
          <a:xfrm>
            <a:off x="415924" y="2425734"/>
            <a:ext cx="696264" cy="0"/>
          </a:xfrm>
          <a:prstGeom prst="line">
            <a:avLst/>
          </a:prstGeom>
          <a:ln>
            <a:solidFill>
              <a:srgbClr val="E658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116" y="4962303"/>
            <a:ext cx="180000" cy="92333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82B5CA-E49D-6744-8292-DFBC6A05FD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3968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+ Párraf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1"/>
          <p:cNvSpPr/>
          <p:nvPr userDrawn="1"/>
        </p:nvSpPr>
        <p:spPr>
          <a:xfrm>
            <a:off x="7139743" y="3733658"/>
            <a:ext cx="1704677" cy="947687"/>
          </a:xfrm>
          <a:prstGeom prst="rect">
            <a:avLst/>
          </a:prstGeom>
          <a:solidFill>
            <a:srgbClr val="7BC1E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21"/>
          <p:cNvSpPr/>
          <p:nvPr userDrawn="1"/>
        </p:nvSpPr>
        <p:spPr>
          <a:xfrm>
            <a:off x="7139743" y="2641714"/>
            <a:ext cx="1704677" cy="947687"/>
          </a:xfrm>
          <a:prstGeom prst="rect">
            <a:avLst/>
          </a:prstGeom>
          <a:solidFill>
            <a:srgbClr val="C9C9C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536400"/>
            <a:ext cx="9144000" cy="153129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br>
              <a:rPr lang="es-ES" dirty="0"/>
            </a:br>
            <a:br>
              <a:rPr lang="es-ES" dirty="0"/>
            </a:br>
            <a:r>
              <a:rPr lang="es-ES" dirty="0"/>
              <a:t>Para incluir una imagen haga </a:t>
            </a:r>
            <a:r>
              <a:rPr lang="es-ES" dirty="0" err="1"/>
              <a:t>click</a:t>
            </a:r>
            <a:r>
              <a:rPr lang="es-ES" dirty="0"/>
              <a:t> en el ícono</a:t>
            </a:r>
          </a:p>
        </p:txBody>
      </p:sp>
      <p:sp>
        <p:nvSpPr>
          <p:cNvPr id="23" name="12 Marcador de texto"/>
          <p:cNvSpPr>
            <a:spLocks noGrp="1"/>
          </p:cNvSpPr>
          <p:nvPr>
            <p:ph type="body" sz="quarter" idx="16" hasCustomPrompt="1"/>
          </p:nvPr>
        </p:nvSpPr>
        <p:spPr>
          <a:xfrm>
            <a:off x="395288" y="2636139"/>
            <a:ext cx="6552976" cy="861774"/>
          </a:xfrm>
        </p:spPr>
        <p:txBody>
          <a:bodyPr>
            <a:spAutoFit/>
          </a:bodyPr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dolor </a:t>
            </a:r>
            <a:r>
              <a:rPr lang="es-ES" dirty="0" err="1"/>
              <a:t>sit</a:t>
            </a:r>
            <a:r>
              <a:rPr lang="es-ES" dirty="0"/>
              <a:t> </a:t>
            </a:r>
            <a:r>
              <a:rPr lang="es-ES" dirty="0" err="1"/>
              <a:t>amet</a:t>
            </a:r>
            <a:r>
              <a:rPr lang="es-ES" dirty="0"/>
              <a:t>. </a:t>
            </a:r>
            <a:r>
              <a:rPr lang="es-ES" dirty="0" err="1"/>
              <a:t>consectetur</a:t>
            </a:r>
            <a:r>
              <a:rPr lang="es-ES" dirty="0"/>
              <a:t> </a:t>
            </a:r>
            <a:r>
              <a:rPr lang="es-ES" dirty="0" err="1"/>
              <a:t>adipiscing</a:t>
            </a:r>
            <a:r>
              <a:rPr lang="es-ES" dirty="0"/>
              <a:t> </a:t>
            </a:r>
            <a:r>
              <a:rPr lang="es-ES" dirty="0" err="1"/>
              <a:t>elit</a:t>
            </a:r>
            <a:r>
              <a:rPr lang="es-ES" dirty="0"/>
              <a:t>. </a:t>
            </a:r>
            <a:r>
              <a:rPr lang="es-ES" dirty="0" err="1"/>
              <a:t>Etiam</a:t>
            </a:r>
            <a:r>
              <a:rPr lang="es-ES" dirty="0"/>
              <a:t> </a:t>
            </a:r>
            <a:r>
              <a:rPr lang="es-ES" dirty="0" err="1"/>
              <a:t>accumsan</a:t>
            </a:r>
            <a:r>
              <a:rPr lang="es-ES" dirty="0"/>
              <a:t>, </a:t>
            </a:r>
            <a:r>
              <a:rPr lang="es-ES" dirty="0" err="1"/>
              <a:t>orci</a:t>
            </a:r>
            <a:r>
              <a:rPr lang="es-ES" dirty="0"/>
              <a:t> in </a:t>
            </a:r>
            <a:r>
              <a:rPr lang="es-ES" dirty="0" err="1"/>
              <a:t>iaculis</a:t>
            </a:r>
            <a:r>
              <a:rPr lang="es-ES" dirty="0"/>
              <a:t> </a:t>
            </a:r>
            <a:r>
              <a:rPr lang="es-ES" dirty="0" err="1"/>
              <a:t>gravida</a:t>
            </a:r>
            <a:r>
              <a:rPr lang="es-ES" dirty="0"/>
              <a:t>, </a:t>
            </a:r>
            <a:r>
              <a:rPr lang="es-ES" dirty="0" err="1"/>
              <a:t>purus</a:t>
            </a:r>
            <a:r>
              <a:rPr lang="es-ES" dirty="0"/>
              <a:t> </a:t>
            </a:r>
            <a:r>
              <a:rPr lang="es-ES" dirty="0" err="1"/>
              <a:t>massa</a:t>
            </a:r>
            <a:r>
              <a:rPr lang="es-ES" dirty="0"/>
              <a:t> </a:t>
            </a:r>
            <a:r>
              <a:rPr lang="es-ES" dirty="0" err="1"/>
              <a:t>accumsan</a:t>
            </a:r>
            <a:r>
              <a:rPr lang="es-ES" dirty="0"/>
              <a:t> mi, et </a:t>
            </a:r>
            <a:r>
              <a:rPr lang="es-ES" dirty="0" err="1"/>
              <a:t>feugiat</a:t>
            </a:r>
            <a:r>
              <a:rPr lang="es-ES" dirty="0"/>
              <a:t> </a:t>
            </a:r>
            <a:r>
              <a:rPr lang="es-ES" dirty="0" err="1"/>
              <a:t>tellus</a:t>
            </a:r>
            <a:r>
              <a:rPr lang="es-ES" dirty="0"/>
              <a:t> </a:t>
            </a:r>
            <a:r>
              <a:rPr lang="es-ES" dirty="0" err="1"/>
              <a:t>diam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</a:t>
            </a:r>
            <a:r>
              <a:rPr lang="es-ES" dirty="0" err="1"/>
              <a:t>est</a:t>
            </a:r>
            <a:r>
              <a:rPr lang="es-ES" dirty="0"/>
              <a:t>. </a:t>
            </a:r>
            <a:r>
              <a:rPr lang="es-ES" dirty="0" err="1"/>
              <a:t>Duis</a:t>
            </a:r>
            <a:r>
              <a:rPr lang="es-ES" dirty="0"/>
              <a:t> </a:t>
            </a:r>
            <a:r>
              <a:rPr lang="es-ES" dirty="0" err="1"/>
              <a:t>pulvinar</a:t>
            </a:r>
            <a:r>
              <a:rPr lang="es-ES" dirty="0"/>
              <a:t>, </a:t>
            </a:r>
            <a:r>
              <a:rPr lang="es-ES" dirty="0" err="1"/>
              <a:t>orci</a:t>
            </a:r>
            <a:r>
              <a:rPr lang="es-ES" dirty="0"/>
              <a:t> a </a:t>
            </a:r>
            <a:r>
              <a:rPr lang="es-ES" dirty="0" err="1"/>
              <a:t>ullamcorper</a:t>
            </a:r>
            <a:r>
              <a:rPr lang="es-ES" dirty="0"/>
              <a:t> </a:t>
            </a:r>
            <a:r>
              <a:rPr lang="es-ES" dirty="0" err="1"/>
              <a:t>rhoncus</a:t>
            </a:r>
            <a:r>
              <a:rPr lang="es-ES" dirty="0"/>
              <a:t>, </a:t>
            </a:r>
            <a:r>
              <a:rPr lang="es-ES" dirty="0" err="1"/>
              <a:t>tellus</a:t>
            </a:r>
            <a:r>
              <a:rPr lang="es-ES" dirty="0"/>
              <a:t> </a:t>
            </a:r>
            <a:r>
              <a:rPr lang="es-ES" dirty="0" err="1"/>
              <a:t>augue</a:t>
            </a:r>
            <a:r>
              <a:rPr lang="es-ES" dirty="0"/>
              <a:t> </a:t>
            </a:r>
            <a:r>
              <a:rPr lang="es-ES" dirty="0" err="1"/>
              <a:t>elementum</a:t>
            </a:r>
            <a:r>
              <a:rPr lang="es-ES" dirty="0"/>
              <a:t> </a:t>
            </a:r>
            <a:r>
              <a:rPr lang="es-ES" dirty="0" err="1"/>
              <a:t>arcu</a:t>
            </a:r>
            <a:r>
              <a:rPr lang="es-ES" dirty="0"/>
              <a:t>, id </a:t>
            </a:r>
            <a:r>
              <a:rPr lang="es-ES" dirty="0" err="1"/>
              <a:t>posuere</a:t>
            </a:r>
            <a:r>
              <a:rPr lang="es-ES" dirty="0"/>
              <a:t> </a:t>
            </a:r>
            <a:r>
              <a:rPr lang="es-ES" dirty="0" err="1"/>
              <a:t>erat</a:t>
            </a:r>
            <a:r>
              <a:rPr lang="es-ES" dirty="0"/>
              <a:t> </a:t>
            </a:r>
            <a:r>
              <a:rPr lang="es-ES" dirty="0" err="1"/>
              <a:t>neque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</a:t>
            </a:r>
            <a:r>
              <a:rPr lang="es-ES" dirty="0" err="1"/>
              <a:t>lorem</a:t>
            </a:r>
            <a:r>
              <a:rPr lang="es-ES" dirty="0"/>
              <a:t>. </a:t>
            </a:r>
            <a:r>
              <a:rPr lang="es-ES" dirty="0" err="1"/>
              <a:t>Maecenas</a:t>
            </a:r>
            <a:r>
              <a:rPr lang="es-ES" dirty="0"/>
              <a:t> </a:t>
            </a:r>
            <a:r>
              <a:rPr lang="es-ES" dirty="0" err="1"/>
              <a:t>finibus</a:t>
            </a:r>
            <a:r>
              <a:rPr lang="es-ES" dirty="0"/>
              <a:t> </a:t>
            </a:r>
            <a:r>
              <a:rPr lang="es-ES" dirty="0" err="1"/>
              <a:t>tristique</a:t>
            </a:r>
            <a:r>
              <a:rPr lang="es-ES" dirty="0"/>
              <a:t> </a:t>
            </a:r>
            <a:r>
              <a:rPr lang="es-ES" dirty="0" err="1"/>
              <a:t>felis</a:t>
            </a:r>
            <a:r>
              <a:rPr lang="es-ES" dirty="0"/>
              <a:t> </a:t>
            </a:r>
            <a:r>
              <a:rPr lang="es-ES" dirty="0" err="1"/>
              <a:t>ac</a:t>
            </a:r>
            <a:r>
              <a:rPr lang="es-ES" dirty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260" y="403199"/>
            <a:ext cx="3044708" cy="360000"/>
          </a:xfrm>
          <a:solidFill>
            <a:schemeClr val="tx1"/>
          </a:solidFill>
        </p:spPr>
        <p:txBody>
          <a:bodyPr wrap="square" lIns="144000" tIns="72000" rIns="144000" bIns="72000" anchor="ctr" anchorCtr="0">
            <a:spAutoFit/>
          </a:bodyPr>
          <a:lstStyle>
            <a:lvl1pPr algn="l">
              <a:defRPr sz="1300" b="1" cap="none" baseline="0"/>
            </a:lvl1pPr>
          </a:lstStyle>
          <a:p>
            <a:r>
              <a:rPr lang="es-ES_tradnl" dirty="0"/>
              <a:t>IMAGEN + TEXTO EN PÁRRAFO</a:t>
            </a:r>
            <a:endParaRPr lang="en-US" dirty="0"/>
          </a:p>
        </p:txBody>
      </p:sp>
      <p:grpSp>
        <p:nvGrpSpPr>
          <p:cNvPr id="15" name="11 Grupo"/>
          <p:cNvGrpSpPr/>
          <p:nvPr userDrawn="1"/>
        </p:nvGrpSpPr>
        <p:grpSpPr>
          <a:xfrm>
            <a:off x="8250638" y="208204"/>
            <a:ext cx="593782" cy="146928"/>
            <a:chOff x="574675" y="207963"/>
            <a:chExt cx="776288" cy="192087"/>
          </a:xfrm>
          <a:solidFill>
            <a:schemeClr val="tx1"/>
          </a:solidFill>
        </p:grpSpPr>
        <p:sp>
          <p:nvSpPr>
            <p:cNvPr id="16" name="Freeform 12"/>
            <p:cNvSpPr>
              <a:spLocks/>
            </p:cNvSpPr>
            <p:nvPr/>
          </p:nvSpPr>
          <p:spPr bwMode="auto">
            <a:xfrm>
              <a:off x="574675" y="207963"/>
              <a:ext cx="277813" cy="192087"/>
            </a:xfrm>
            <a:custGeom>
              <a:avLst/>
              <a:gdLst>
                <a:gd name="T0" fmla="*/ 2147483647 w 524"/>
                <a:gd name="T1" fmla="*/ 0 h 361"/>
                <a:gd name="T2" fmla="*/ 2147483647 w 524"/>
                <a:gd name="T3" fmla="*/ 0 h 361"/>
                <a:gd name="T4" fmla="*/ 2147483647 w 524"/>
                <a:gd name="T5" fmla="*/ 2147483647 h 361"/>
                <a:gd name="T6" fmla="*/ 2147483647 w 524"/>
                <a:gd name="T7" fmla="*/ 2147483647 h 361"/>
                <a:gd name="T8" fmla="*/ 2147483647 w 524"/>
                <a:gd name="T9" fmla="*/ 2147483647 h 361"/>
                <a:gd name="T10" fmla="*/ 2147483647 w 524"/>
                <a:gd name="T11" fmla="*/ 2147483647 h 361"/>
                <a:gd name="T12" fmla="*/ 2147483647 w 524"/>
                <a:gd name="T13" fmla="*/ 2147483647 h 361"/>
                <a:gd name="T14" fmla="*/ 2147483647 w 524"/>
                <a:gd name="T15" fmla="*/ 2147483647 h 361"/>
                <a:gd name="T16" fmla="*/ 2147483647 w 524"/>
                <a:gd name="T17" fmla="*/ 2147483647 h 361"/>
                <a:gd name="T18" fmla="*/ 2147483647 w 524"/>
                <a:gd name="T19" fmla="*/ 2147483647 h 361"/>
                <a:gd name="T20" fmla="*/ 2147483647 w 524"/>
                <a:gd name="T21" fmla="*/ 2147483647 h 361"/>
                <a:gd name="T22" fmla="*/ 2147483647 w 524"/>
                <a:gd name="T23" fmla="*/ 2147483647 h 361"/>
                <a:gd name="T24" fmla="*/ 2147483647 w 524"/>
                <a:gd name="T25" fmla="*/ 2147483647 h 361"/>
                <a:gd name="T26" fmla="*/ 2147483647 w 524"/>
                <a:gd name="T27" fmla="*/ 2147483647 h 361"/>
                <a:gd name="T28" fmla="*/ 2147483647 w 524"/>
                <a:gd name="T29" fmla="*/ 2147483647 h 361"/>
                <a:gd name="T30" fmla="*/ 2147483647 w 524"/>
                <a:gd name="T31" fmla="*/ 2147483647 h 361"/>
                <a:gd name="T32" fmla="*/ 2147483647 w 524"/>
                <a:gd name="T33" fmla="*/ 2147483647 h 361"/>
                <a:gd name="T34" fmla="*/ 2147483647 w 524"/>
                <a:gd name="T35" fmla="*/ 2147483647 h 361"/>
                <a:gd name="T36" fmla="*/ 2147483647 w 524"/>
                <a:gd name="T37" fmla="*/ 2147483647 h 361"/>
                <a:gd name="T38" fmla="*/ 2147483647 w 524"/>
                <a:gd name="T39" fmla="*/ 2147483647 h 361"/>
                <a:gd name="T40" fmla="*/ 2147483647 w 524"/>
                <a:gd name="T41" fmla="*/ 2147483647 h 361"/>
                <a:gd name="T42" fmla="*/ 2147483647 w 524"/>
                <a:gd name="T43" fmla="*/ 2147483647 h 361"/>
                <a:gd name="T44" fmla="*/ 2147483647 w 524"/>
                <a:gd name="T45" fmla="*/ 2147483647 h 361"/>
                <a:gd name="T46" fmla="*/ 2147483647 w 524"/>
                <a:gd name="T47" fmla="*/ 2147483647 h 361"/>
                <a:gd name="T48" fmla="*/ 2147483647 w 524"/>
                <a:gd name="T49" fmla="*/ 2147483647 h 361"/>
                <a:gd name="T50" fmla="*/ 2147483647 w 524"/>
                <a:gd name="T51" fmla="*/ 2147483647 h 361"/>
                <a:gd name="T52" fmla="*/ 2147483647 w 524"/>
                <a:gd name="T53" fmla="*/ 2147483647 h 361"/>
                <a:gd name="T54" fmla="*/ 2147483647 w 524"/>
                <a:gd name="T55" fmla="*/ 2147483647 h 361"/>
                <a:gd name="T56" fmla="*/ 2147483647 w 524"/>
                <a:gd name="T57" fmla="*/ 2147483647 h 361"/>
                <a:gd name="T58" fmla="*/ 0 w 524"/>
                <a:gd name="T59" fmla="*/ 0 h 361"/>
                <a:gd name="T60" fmla="*/ 2147483647 w 524"/>
                <a:gd name="T61" fmla="*/ 0 h 361"/>
                <a:gd name="T62" fmla="*/ 2147483647 w 524"/>
                <a:gd name="T63" fmla="*/ 0 h 361"/>
                <a:gd name="T64" fmla="*/ 2147483647 w 524"/>
                <a:gd name="T65" fmla="*/ 2147483647 h 361"/>
                <a:gd name="T66" fmla="*/ 2147483647 w 524"/>
                <a:gd name="T67" fmla="*/ 2147483647 h 361"/>
                <a:gd name="T68" fmla="*/ 2147483647 w 524"/>
                <a:gd name="T69" fmla="*/ 2147483647 h 361"/>
                <a:gd name="T70" fmla="*/ 2147483647 w 524"/>
                <a:gd name="T71" fmla="*/ 2147483647 h 361"/>
                <a:gd name="T72" fmla="*/ 2147483647 w 524"/>
                <a:gd name="T73" fmla="*/ 2147483647 h 361"/>
                <a:gd name="T74" fmla="*/ 2147483647 w 524"/>
                <a:gd name="T75" fmla="*/ 2147483647 h 361"/>
                <a:gd name="T76" fmla="*/ 2147483647 w 524"/>
                <a:gd name="T77" fmla="*/ 2147483647 h 361"/>
                <a:gd name="T78" fmla="*/ 2147483647 w 524"/>
                <a:gd name="T79" fmla="*/ 2147483647 h 361"/>
                <a:gd name="T80" fmla="*/ 2147483647 w 524"/>
                <a:gd name="T81" fmla="*/ 2147483647 h 361"/>
                <a:gd name="T82" fmla="*/ 2147483647 w 524"/>
                <a:gd name="T83" fmla="*/ 0 h 361"/>
                <a:gd name="T84" fmla="*/ 2147483647 w 524"/>
                <a:gd name="T85" fmla="*/ 0 h 36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24" h="361">
                  <a:moveTo>
                    <a:pt x="524" y="0"/>
                  </a:moveTo>
                  <a:lnTo>
                    <a:pt x="524" y="0"/>
                  </a:lnTo>
                  <a:lnTo>
                    <a:pt x="520" y="2"/>
                  </a:lnTo>
                  <a:lnTo>
                    <a:pt x="511" y="8"/>
                  </a:lnTo>
                  <a:lnTo>
                    <a:pt x="498" y="20"/>
                  </a:lnTo>
                  <a:lnTo>
                    <a:pt x="488" y="28"/>
                  </a:lnTo>
                  <a:lnTo>
                    <a:pt x="480" y="39"/>
                  </a:lnTo>
                  <a:lnTo>
                    <a:pt x="338" y="215"/>
                  </a:lnTo>
                  <a:lnTo>
                    <a:pt x="338" y="320"/>
                  </a:lnTo>
                  <a:lnTo>
                    <a:pt x="338" y="330"/>
                  </a:lnTo>
                  <a:lnTo>
                    <a:pt x="340" y="338"/>
                  </a:lnTo>
                  <a:lnTo>
                    <a:pt x="344" y="351"/>
                  </a:lnTo>
                  <a:lnTo>
                    <a:pt x="348" y="358"/>
                  </a:lnTo>
                  <a:lnTo>
                    <a:pt x="349" y="361"/>
                  </a:lnTo>
                  <a:lnTo>
                    <a:pt x="174" y="361"/>
                  </a:lnTo>
                  <a:lnTo>
                    <a:pt x="177" y="358"/>
                  </a:lnTo>
                  <a:lnTo>
                    <a:pt x="180" y="351"/>
                  </a:lnTo>
                  <a:lnTo>
                    <a:pt x="184" y="338"/>
                  </a:lnTo>
                  <a:lnTo>
                    <a:pt x="185" y="330"/>
                  </a:lnTo>
                  <a:lnTo>
                    <a:pt x="185" y="320"/>
                  </a:lnTo>
                  <a:lnTo>
                    <a:pt x="185" y="215"/>
                  </a:lnTo>
                  <a:lnTo>
                    <a:pt x="46" y="40"/>
                  </a:lnTo>
                  <a:lnTo>
                    <a:pt x="36" y="30"/>
                  </a:lnTo>
                  <a:lnTo>
                    <a:pt x="28" y="21"/>
                  </a:lnTo>
                  <a:lnTo>
                    <a:pt x="13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178" y="0"/>
                  </a:lnTo>
                  <a:lnTo>
                    <a:pt x="182" y="13"/>
                  </a:lnTo>
                  <a:lnTo>
                    <a:pt x="190" y="27"/>
                  </a:lnTo>
                  <a:lnTo>
                    <a:pt x="202" y="46"/>
                  </a:lnTo>
                  <a:lnTo>
                    <a:pt x="261" y="137"/>
                  </a:lnTo>
                  <a:lnTo>
                    <a:pt x="263" y="137"/>
                  </a:lnTo>
                  <a:lnTo>
                    <a:pt x="323" y="46"/>
                  </a:lnTo>
                  <a:lnTo>
                    <a:pt x="334" y="27"/>
                  </a:lnTo>
                  <a:lnTo>
                    <a:pt x="341" y="13"/>
                  </a:lnTo>
                  <a:lnTo>
                    <a:pt x="347" y="0"/>
                  </a:lnTo>
                  <a:lnTo>
                    <a:pt x="52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" name="Freeform 16"/>
            <p:cNvSpPr>
              <a:spLocks noEditPoints="1"/>
            </p:cNvSpPr>
            <p:nvPr/>
          </p:nvSpPr>
          <p:spPr bwMode="auto">
            <a:xfrm>
              <a:off x="884238" y="207963"/>
              <a:ext cx="228600" cy="192087"/>
            </a:xfrm>
            <a:custGeom>
              <a:avLst/>
              <a:gdLst>
                <a:gd name="T0" fmla="*/ 0 w 431"/>
                <a:gd name="T1" fmla="*/ 0 h 361"/>
                <a:gd name="T2" fmla="*/ 2147483647 w 431"/>
                <a:gd name="T3" fmla="*/ 2147483647 h 361"/>
                <a:gd name="T4" fmla="*/ 2147483647 w 431"/>
                <a:gd name="T5" fmla="*/ 2147483647 h 361"/>
                <a:gd name="T6" fmla="*/ 2147483647 w 431"/>
                <a:gd name="T7" fmla="*/ 2147483647 h 361"/>
                <a:gd name="T8" fmla="*/ 2147483647 w 431"/>
                <a:gd name="T9" fmla="*/ 2147483647 h 361"/>
                <a:gd name="T10" fmla="*/ 2147483647 w 431"/>
                <a:gd name="T11" fmla="*/ 2147483647 h 361"/>
                <a:gd name="T12" fmla="*/ 2147483647 w 431"/>
                <a:gd name="T13" fmla="*/ 2147483647 h 361"/>
                <a:gd name="T14" fmla="*/ 0 w 431"/>
                <a:gd name="T15" fmla="*/ 2147483647 h 361"/>
                <a:gd name="T16" fmla="*/ 2147483647 w 431"/>
                <a:gd name="T17" fmla="*/ 2147483647 h 361"/>
                <a:gd name="T18" fmla="*/ 2147483647 w 431"/>
                <a:gd name="T19" fmla="*/ 2147483647 h 361"/>
                <a:gd name="T20" fmla="*/ 2147483647 w 431"/>
                <a:gd name="T21" fmla="*/ 2147483647 h 361"/>
                <a:gd name="T22" fmla="*/ 2147483647 w 431"/>
                <a:gd name="T23" fmla="*/ 2147483647 h 361"/>
                <a:gd name="T24" fmla="*/ 2147483647 w 431"/>
                <a:gd name="T25" fmla="*/ 2147483647 h 361"/>
                <a:gd name="T26" fmla="*/ 2147483647 w 431"/>
                <a:gd name="T27" fmla="*/ 2147483647 h 361"/>
                <a:gd name="T28" fmla="*/ 2147483647 w 431"/>
                <a:gd name="T29" fmla="*/ 2147483647 h 361"/>
                <a:gd name="T30" fmla="*/ 2147483647 w 431"/>
                <a:gd name="T31" fmla="*/ 2147483647 h 361"/>
                <a:gd name="T32" fmla="*/ 2147483647 w 431"/>
                <a:gd name="T33" fmla="*/ 2147483647 h 361"/>
                <a:gd name="T34" fmla="*/ 2147483647 w 431"/>
                <a:gd name="T35" fmla="*/ 2147483647 h 361"/>
                <a:gd name="T36" fmla="*/ 2147483647 w 431"/>
                <a:gd name="T37" fmla="*/ 2147483647 h 361"/>
                <a:gd name="T38" fmla="*/ 2147483647 w 431"/>
                <a:gd name="T39" fmla="*/ 2147483647 h 361"/>
                <a:gd name="T40" fmla="*/ 2147483647 w 431"/>
                <a:gd name="T41" fmla="*/ 2147483647 h 361"/>
                <a:gd name="T42" fmla="*/ 2147483647 w 431"/>
                <a:gd name="T43" fmla="*/ 2147483647 h 361"/>
                <a:gd name="T44" fmla="*/ 2147483647 w 431"/>
                <a:gd name="T45" fmla="*/ 2147483647 h 361"/>
                <a:gd name="T46" fmla="*/ 2147483647 w 431"/>
                <a:gd name="T47" fmla="*/ 2147483647 h 361"/>
                <a:gd name="T48" fmla="*/ 2147483647 w 431"/>
                <a:gd name="T49" fmla="*/ 2147483647 h 361"/>
                <a:gd name="T50" fmla="*/ 2147483647 w 431"/>
                <a:gd name="T51" fmla="*/ 2147483647 h 361"/>
                <a:gd name="T52" fmla="*/ 2147483647 w 431"/>
                <a:gd name="T53" fmla="*/ 2147483647 h 361"/>
                <a:gd name="T54" fmla="*/ 2147483647 w 431"/>
                <a:gd name="T55" fmla="*/ 2147483647 h 361"/>
                <a:gd name="T56" fmla="*/ 2147483647 w 431"/>
                <a:gd name="T57" fmla="*/ 2147483647 h 361"/>
                <a:gd name="T58" fmla="*/ 2147483647 w 431"/>
                <a:gd name="T59" fmla="*/ 2147483647 h 361"/>
                <a:gd name="T60" fmla="*/ 2147483647 w 431"/>
                <a:gd name="T61" fmla="*/ 2147483647 h 361"/>
                <a:gd name="T62" fmla="*/ 2147483647 w 431"/>
                <a:gd name="T63" fmla="*/ 2147483647 h 361"/>
                <a:gd name="T64" fmla="*/ 2147483647 w 431"/>
                <a:gd name="T65" fmla="*/ 2147483647 h 361"/>
                <a:gd name="T66" fmla="*/ 2147483647 w 431"/>
                <a:gd name="T67" fmla="*/ 2147483647 h 361"/>
                <a:gd name="T68" fmla="*/ 2147483647 w 431"/>
                <a:gd name="T69" fmla="*/ 2147483647 h 361"/>
                <a:gd name="T70" fmla="*/ 2147483647 w 431"/>
                <a:gd name="T71" fmla="*/ 2147483647 h 361"/>
                <a:gd name="T72" fmla="*/ 2147483647 w 431"/>
                <a:gd name="T73" fmla="*/ 2147483647 h 361"/>
                <a:gd name="T74" fmla="*/ 2147483647 w 431"/>
                <a:gd name="T75" fmla="*/ 2147483647 h 361"/>
                <a:gd name="T76" fmla="*/ 2147483647 w 431"/>
                <a:gd name="T77" fmla="*/ 2147483647 h 361"/>
                <a:gd name="T78" fmla="*/ 2147483647 w 431"/>
                <a:gd name="T79" fmla="*/ 2147483647 h 36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431" h="361">
                  <a:moveTo>
                    <a:pt x="291" y="0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5" y="11"/>
                  </a:lnTo>
                  <a:lnTo>
                    <a:pt x="9" y="23"/>
                  </a:lnTo>
                  <a:lnTo>
                    <a:pt x="10" y="31"/>
                  </a:lnTo>
                  <a:lnTo>
                    <a:pt x="11" y="40"/>
                  </a:lnTo>
                  <a:lnTo>
                    <a:pt x="11" y="320"/>
                  </a:lnTo>
                  <a:lnTo>
                    <a:pt x="10" y="330"/>
                  </a:lnTo>
                  <a:lnTo>
                    <a:pt x="9" y="338"/>
                  </a:lnTo>
                  <a:lnTo>
                    <a:pt x="8" y="345"/>
                  </a:lnTo>
                  <a:lnTo>
                    <a:pt x="5" y="351"/>
                  </a:lnTo>
                  <a:lnTo>
                    <a:pt x="2" y="358"/>
                  </a:lnTo>
                  <a:lnTo>
                    <a:pt x="0" y="361"/>
                  </a:lnTo>
                  <a:lnTo>
                    <a:pt x="174" y="361"/>
                  </a:lnTo>
                  <a:lnTo>
                    <a:pt x="173" y="358"/>
                  </a:lnTo>
                  <a:lnTo>
                    <a:pt x="170" y="351"/>
                  </a:lnTo>
                  <a:lnTo>
                    <a:pt x="166" y="338"/>
                  </a:lnTo>
                  <a:lnTo>
                    <a:pt x="165" y="330"/>
                  </a:lnTo>
                  <a:lnTo>
                    <a:pt x="164" y="320"/>
                  </a:lnTo>
                  <a:lnTo>
                    <a:pt x="164" y="233"/>
                  </a:lnTo>
                  <a:lnTo>
                    <a:pt x="291" y="233"/>
                  </a:lnTo>
                  <a:lnTo>
                    <a:pt x="305" y="232"/>
                  </a:lnTo>
                  <a:lnTo>
                    <a:pt x="320" y="231"/>
                  </a:lnTo>
                  <a:lnTo>
                    <a:pt x="334" y="228"/>
                  </a:lnTo>
                  <a:lnTo>
                    <a:pt x="347" y="225"/>
                  </a:lnTo>
                  <a:lnTo>
                    <a:pt x="359" y="221"/>
                  </a:lnTo>
                  <a:lnTo>
                    <a:pt x="371" y="217"/>
                  </a:lnTo>
                  <a:lnTo>
                    <a:pt x="381" y="211"/>
                  </a:lnTo>
                  <a:lnTo>
                    <a:pt x="391" y="203"/>
                  </a:lnTo>
                  <a:lnTo>
                    <a:pt x="401" y="195"/>
                  </a:lnTo>
                  <a:lnTo>
                    <a:pt x="408" y="187"/>
                  </a:lnTo>
                  <a:lnTo>
                    <a:pt x="415" y="177"/>
                  </a:lnTo>
                  <a:lnTo>
                    <a:pt x="421" y="167"/>
                  </a:lnTo>
                  <a:lnTo>
                    <a:pt x="426" y="156"/>
                  </a:lnTo>
                  <a:lnTo>
                    <a:pt x="429" y="144"/>
                  </a:lnTo>
                  <a:lnTo>
                    <a:pt x="430" y="131"/>
                  </a:lnTo>
                  <a:lnTo>
                    <a:pt x="431" y="117"/>
                  </a:lnTo>
                  <a:lnTo>
                    <a:pt x="430" y="103"/>
                  </a:lnTo>
                  <a:lnTo>
                    <a:pt x="429" y="90"/>
                  </a:lnTo>
                  <a:lnTo>
                    <a:pt x="426" y="78"/>
                  </a:lnTo>
                  <a:lnTo>
                    <a:pt x="421" y="67"/>
                  </a:lnTo>
                  <a:lnTo>
                    <a:pt x="415" y="57"/>
                  </a:lnTo>
                  <a:lnTo>
                    <a:pt x="409" y="48"/>
                  </a:lnTo>
                  <a:lnTo>
                    <a:pt x="401" y="38"/>
                  </a:lnTo>
                  <a:lnTo>
                    <a:pt x="392" y="31"/>
                  </a:lnTo>
                  <a:lnTo>
                    <a:pt x="383" y="24"/>
                  </a:lnTo>
                  <a:lnTo>
                    <a:pt x="372" y="18"/>
                  </a:lnTo>
                  <a:lnTo>
                    <a:pt x="360" y="12"/>
                  </a:lnTo>
                  <a:lnTo>
                    <a:pt x="347" y="8"/>
                  </a:lnTo>
                  <a:lnTo>
                    <a:pt x="334" y="5"/>
                  </a:lnTo>
                  <a:lnTo>
                    <a:pt x="321" y="2"/>
                  </a:lnTo>
                  <a:lnTo>
                    <a:pt x="305" y="1"/>
                  </a:lnTo>
                  <a:lnTo>
                    <a:pt x="291" y="0"/>
                  </a:lnTo>
                  <a:close/>
                  <a:moveTo>
                    <a:pt x="214" y="168"/>
                  </a:moveTo>
                  <a:lnTo>
                    <a:pt x="165" y="168"/>
                  </a:lnTo>
                  <a:lnTo>
                    <a:pt x="165" y="68"/>
                  </a:lnTo>
                  <a:lnTo>
                    <a:pt x="214" y="68"/>
                  </a:lnTo>
                  <a:lnTo>
                    <a:pt x="227" y="68"/>
                  </a:lnTo>
                  <a:lnTo>
                    <a:pt x="239" y="70"/>
                  </a:lnTo>
                  <a:lnTo>
                    <a:pt x="249" y="74"/>
                  </a:lnTo>
                  <a:lnTo>
                    <a:pt x="259" y="78"/>
                  </a:lnTo>
                  <a:lnTo>
                    <a:pt x="267" y="86"/>
                  </a:lnTo>
                  <a:lnTo>
                    <a:pt x="273" y="94"/>
                  </a:lnTo>
                  <a:lnTo>
                    <a:pt x="277" y="105"/>
                  </a:lnTo>
                  <a:lnTo>
                    <a:pt x="278" y="117"/>
                  </a:lnTo>
                  <a:lnTo>
                    <a:pt x="277" y="130"/>
                  </a:lnTo>
                  <a:lnTo>
                    <a:pt x="272" y="140"/>
                  </a:lnTo>
                  <a:lnTo>
                    <a:pt x="266" y="149"/>
                  </a:lnTo>
                  <a:lnTo>
                    <a:pt x="259" y="156"/>
                  </a:lnTo>
                  <a:lnTo>
                    <a:pt x="249" y="161"/>
                  </a:lnTo>
                  <a:lnTo>
                    <a:pt x="239" y="164"/>
                  </a:lnTo>
                  <a:lnTo>
                    <a:pt x="227" y="167"/>
                  </a:lnTo>
                  <a:lnTo>
                    <a:pt x="214" y="1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1149350" y="207963"/>
              <a:ext cx="201613" cy="192087"/>
            </a:xfrm>
            <a:custGeom>
              <a:avLst/>
              <a:gdLst>
                <a:gd name="T0" fmla="*/ 2147483647 w 380"/>
                <a:gd name="T1" fmla="*/ 2147483647 h 361"/>
                <a:gd name="T2" fmla="*/ 2147483647 w 380"/>
                <a:gd name="T3" fmla="*/ 2147483647 h 361"/>
                <a:gd name="T4" fmla="*/ 2147483647 w 380"/>
                <a:gd name="T5" fmla="*/ 2147483647 h 361"/>
                <a:gd name="T6" fmla="*/ 2147483647 w 380"/>
                <a:gd name="T7" fmla="*/ 2147483647 h 361"/>
                <a:gd name="T8" fmla="*/ 2147483647 w 380"/>
                <a:gd name="T9" fmla="*/ 2147483647 h 361"/>
                <a:gd name="T10" fmla="*/ 2147483647 w 380"/>
                <a:gd name="T11" fmla="*/ 2147483647 h 361"/>
                <a:gd name="T12" fmla="*/ 2147483647 w 380"/>
                <a:gd name="T13" fmla="*/ 2147483647 h 361"/>
                <a:gd name="T14" fmla="*/ 2147483647 w 380"/>
                <a:gd name="T15" fmla="*/ 2147483647 h 361"/>
                <a:gd name="T16" fmla="*/ 2147483647 w 380"/>
                <a:gd name="T17" fmla="*/ 2147483647 h 361"/>
                <a:gd name="T18" fmla="*/ 2147483647 w 380"/>
                <a:gd name="T19" fmla="*/ 2147483647 h 361"/>
                <a:gd name="T20" fmla="*/ 2147483647 w 380"/>
                <a:gd name="T21" fmla="*/ 2147483647 h 361"/>
                <a:gd name="T22" fmla="*/ 2147483647 w 380"/>
                <a:gd name="T23" fmla="*/ 2147483647 h 361"/>
                <a:gd name="T24" fmla="*/ 2147483647 w 380"/>
                <a:gd name="T25" fmla="*/ 2147483647 h 361"/>
                <a:gd name="T26" fmla="*/ 2147483647 w 380"/>
                <a:gd name="T27" fmla="*/ 2147483647 h 361"/>
                <a:gd name="T28" fmla="*/ 2147483647 w 380"/>
                <a:gd name="T29" fmla="*/ 2147483647 h 361"/>
                <a:gd name="T30" fmla="*/ 2147483647 w 380"/>
                <a:gd name="T31" fmla="*/ 2147483647 h 361"/>
                <a:gd name="T32" fmla="*/ 2147483647 w 380"/>
                <a:gd name="T33" fmla="*/ 2147483647 h 361"/>
                <a:gd name="T34" fmla="*/ 2147483647 w 380"/>
                <a:gd name="T35" fmla="*/ 2147483647 h 361"/>
                <a:gd name="T36" fmla="*/ 2147483647 w 380"/>
                <a:gd name="T37" fmla="*/ 2147483647 h 361"/>
                <a:gd name="T38" fmla="*/ 2147483647 w 380"/>
                <a:gd name="T39" fmla="*/ 2147483647 h 361"/>
                <a:gd name="T40" fmla="*/ 2147483647 w 380"/>
                <a:gd name="T41" fmla="*/ 2147483647 h 361"/>
                <a:gd name="T42" fmla="*/ 2147483647 w 380"/>
                <a:gd name="T43" fmla="*/ 2147483647 h 361"/>
                <a:gd name="T44" fmla="*/ 2147483647 w 380"/>
                <a:gd name="T45" fmla="*/ 2147483647 h 361"/>
                <a:gd name="T46" fmla="*/ 2147483647 w 380"/>
                <a:gd name="T47" fmla="*/ 2147483647 h 361"/>
                <a:gd name="T48" fmla="*/ 2147483647 w 380"/>
                <a:gd name="T49" fmla="*/ 2147483647 h 361"/>
                <a:gd name="T50" fmla="*/ 2147483647 w 380"/>
                <a:gd name="T51" fmla="*/ 2147483647 h 361"/>
                <a:gd name="T52" fmla="*/ 2147483647 w 380"/>
                <a:gd name="T53" fmla="*/ 2147483647 h 361"/>
                <a:gd name="T54" fmla="*/ 2147483647 w 380"/>
                <a:gd name="T55" fmla="*/ 2147483647 h 361"/>
                <a:gd name="T56" fmla="*/ 0 w 380"/>
                <a:gd name="T57" fmla="*/ 2147483647 h 361"/>
                <a:gd name="T58" fmla="*/ 0 w 380"/>
                <a:gd name="T59" fmla="*/ 2147483647 h 361"/>
                <a:gd name="T60" fmla="*/ 2147483647 w 380"/>
                <a:gd name="T61" fmla="*/ 2147483647 h 361"/>
                <a:gd name="T62" fmla="*/ 2147483647 w 380"/>
                <a:gd name="T63" fmla="*/ 2147483647 h 361"/>
                <a:gd name="T64" fmla="*/ 2147483647 w 380"/>
                <a:gd name="T65" fmla="*/ 2147483647 h 361"/>
                <a:gd name="T66" fmla="*/ 2147483647 w 380"/>
                <a:gd name="T67" fmla="*/ 2147483647 h 361"/>
                <a:gd name="T68" fmla="*/ 2147483647 w 380"/>
                <a:gd name="T69" fmla="*/ 2147483647 h 361"/>
                <a:gd name="T70" fmla="*/ 2147483647 w 380"/>
                <a:gd name="T71" fmla="*/ 2147483647 h 361"/>
                <a:gd name="T72" fmla="*/ 2147483647 w 380"/>
                <a:gd name="T73" fmla="*/ 2147483647 h 361"/>
                <a:gd name="T74" fmla="*/ 2147483647 w 380"/>
                <a:gd name="T75" fmla="*/ 2147483647 h 361"/>
                <a:gd name="T76" fmla="*/ 2147483647 w 380"/>
                <a:gd name="T77" fmla="*/ 2147483647 h 361"/>
                <a:gd name="T78" fmla="*/ 2147483647 w 380"/>
                <a:gd name="T79" fmla="*/ 2147483647 h 361"/>
                <a:gd name="T80" fmla="*/ 2147483647 w 380"/>
                <a:gd name="T81" fmla="*/ 2147483647 h 361"/>
                <a:gd name="T82" fmla="*/ 2147483647 w 380"/>
                <a:gd name="T83" fmla="*/ 2147483647 h 361"/>
                <a:gd name="T84" fmla="*/ 0 w 380"/>
                <a:gd name="T85" fmla="*/ 0 h 361"/>
                <a:gd name="T86" fmla="*/ 2147483647 w 380"/>
                <a:gd name="T87" fmla="*/ 0 h 361"/>
                <a:gd name="T88" fmla="*/ 2147483647 w 380"/>
                <a:gd name="T89" fmla="*/ 2147483647 h 36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380" h="361">
                  <a:moveTo>
                    <a:pt x="380" y="84"/>
                  </a:moveTo>
                  <a:lnTo>
                    <a:pt x="380" y="84"/>
                  </a:lnTo>
                  <a:lnTo>
                    <a:pt x="378" y="83"/>
                  </a:lnTo>
                  <a:lnTo>
                    <a:pt x="370" y="80"/>
                  </a:lnTo>
                  <a:lnTo>
                    <a:pt x="355" y="76"/>
                  </a:lnTo>
                  <a:lnTo>
                    <a:pt x="347" y="75"/>
                  </a:lnTo>
                  <a:lnTo>
                    <a:pt x="338" y="75"/>
                  </a:lnTo>
                  <a:lnTo>
                    <a:pt x="164" y="75"/>
                  </a:lnTo>
                  <a:lnTo>
                    <a:pt x="164" y="161"/>
                  </a:lnTo>
                  <a:lnTo>
                    <a:pt x="303" y="161"/>
                  </a:lnTo>
                  <a:lnTo>
                    <a:pt x="322" y="161"/>
                  </a:lnTo>
                  <a:lnTo>
                    <a:pt x="336" y="158"/>
                  </a:lnTo>
                  <a:lnTo>
                    <a:pt x="350" y="155"/>
                  </a:lnTo>
                  <a:lnTo>
                    <a:pt x="350" y="240"/>
                  </a:lnTo>
                  <a:lnTo>
                    <a:pt x="346" y="239"/>
                  </a:lnTo>
                  <a:lnTo>
                    <a:pt x="336" y="237"/>
                  </a:lnTo>
                  <a:lnTo>
                    <a:pt x="322" y="234"/>
                  </a:lnTo>
                  <a:lnTo>
                    <a:pt x="303" y="233"/>
                  </a:lnTo>
                  <a:lnTo>
                    <a:pt x="164" y="233"/>
                  </a:lnTo>
                  <a:lnTo>
                    <a:pt x="164" y="321"/>
                  </a:lnTo>
                  <a:lnTo>
                    <a:pt x="164" y="331"/>
                  </a:lnTo>
                  <a:lnTo>
                    <a:pt x="165" y="338"/>
                  </a:lnTo>
                  <a:lnTo>
                    <a:pt x="169" y="351"/>
                  </a:lnTo>
                  <a:lnTo>
                    <a:pt x="172" y="358"/>
                  </a:lnTo>
                  <a:lnTo>
                    <a:pt x="173" y="361"/>
                  </a:lnTo>
                  <a:lnTo>
                    <a:pt x="0" y="361"/>
                  </a:lnTo>
                  <a:lnTo>
                    <a:pt x="1" y="358"/>
                  </a:lnTo>
                  <a:lnTo>
                    <a:pt x="4" y="351"/>
                  </a:lnTo>
                  <a:lnTo>
                    <a:pt x="8" y="338"/>
                  </a:lnTo>
                  <a:lnTo>
                    <a:pt x="9" y="331"/>
                  </a:lnTo>
                  <a:lnTo>
                    <a:pt x="10" y="321"/>
                  </a:lnTo>
                  <a:lnTo>
                    <a:pt x="10" y="40"/>
                  </a:lnTo>
                  <a:lnTo>
                    <a:pt x="9" y="31"/>
                  </a:lnTo>
                  <a:lnTo>
                    <a:pt x="8" y="23"/>
                  </a:lnTo>
                  <a:lnTo>
                    <a:pt x="7" y="15"/>
                  </a:lnTo>
                  <a:lnTo>
                    <a:pt x="4" y="9"/>
                  </a:lnTo>
                  <a:lnTo>
                    <a:pt x="1" y="2"/>
                  </a:lnTo>
                  <a:lnTo>
                    <a:pt x="0" y="0"/>
                  </a:lnTo>
                  <a:lnTo>
                    <a:pt x="380" y="0"/>
                  </a:lnTo>
                  <a:lnTo>
                    <a:pt x="380" y="8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21" name="12 Marcador de texto"/>
          <p:cNvSpPr>
            <a:spLocks noGrp="1"/>
          </p:cNvSpPr>
          <p:nvPr>
            <p:ph type="body" sz="quarter" idx="15" hasCustomPrompt="1"/>
          </p:nvPr>
        </p:nvSpPr>
        <p:spPr>
          <a:xfrm>
            <a:off x="251520" y="1859290"/>
            <a:ext cx="3672408" cy="360362"/>
          </a:xfrm>
          <a:solidFill>
            <a:schemeClr val="bg1"/>
          </a:solidFill>
        </p:spPr>
        <p:txBody>
          <a:bodyPr lIns="144000" tIns="72000" rIns="144000" bIns="72000" anchor="ctr" anchorCtr="0">
            <a:spAutoFit/>
          </a:bodyPr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/>
              <a:t>SUBTITULO SIMULADO</a:t>
            </a:r>
            <a:endParaRPr lang="es-AR" dirty="0"/>
          </a:p>
        </p:txBody>
      </p:sp>
      <p:sp>
        <p:nvSpPr>
          <p:cNvPr id="14" name="8 Marcador de texto"/>
          <p:cNvSpPr>
            <a:spLocks noGrp="1"/>
          </p:cNvSpPr>
          <p:nvPr>
            <p:ph type="body" sz="quarter" idx="20" hasCustomPrompt="1"/>
          </p:nvPr>
        </p:nvSpPr>
        <p:spPr>
          <a:xfrm>
            <a:off x="7255346" y="2999057"/>
            <a:ext cx="512961" cy="461665"/>
          </a:xfrm>
        </p:spPr>
        <p:txBody>
          <a:bodyPr wrap="none">
            <a:spAutoFit/>
          </a:bodyPr>
          <a:lstStyle>
            <a:lvl1pPr marL="0" indent="0">
              <a:buNone/>
              <a:defRPr sz="3000" b="1">
                <a:solidFill>
                  <a:srgbClr val="0070C0"/>
                </a:solidFill>
              </a:defRPr>
            </a:lvl1pPr>
          </a:lstStyle>
          <a:p>
            <a:pPr lvl="0"/>
            <a:r>
              <a:rPr lang="es-ES" dirty="0"/>
              <a:t>XX</a:t>
            </a:r>
            <a:endParaRPr lang="es-AR" dirty="0"/>
          </a:p>
        </p:txBody>
      </p:sp>
      <p:sp>
        <p:nvSpPr>
          <p:cNvPr id="19" name="3 Marcador de texto"/>
          <p:cNvSpPr>
            <a:spLocks noGrp="1"/>
          </p:cNvSpPr>
          <p:nvPr>
            <p:ph type="body" sz="quarter" idx="19" hasCustomPrompt="1"/>
          </p:nvPr>
        </p:nvSpPr>
        <p:spPr>
          <a:xfrm>
            <a:off x="7252171" y="2787774"/>
            <a:ext cx="862416" cy="153888"/>
          </a:xfrm>
        </p:spPr>
        <p:txBody>
          <a:bodyPr wrap="none">
            <a:spAutoFit/>
          </a:bodyPr>
          <a:lstStyle>
            <a:lvl1pPr marL="0" indent="0">
              <a:buNone/>
              <a:defRPr sz="1000" b="1" baseline="0">
                <a:solidFill>
                  <a:schemeClr val="tx1"/>
                </a:solidFill>
              </a:defRPr>
            </a:lvl1pPr>
            <a:lvl2pPr marL="182562" indent="0">
              <a:buNone/>
              <a:defRPr/>
            </a:lvl2pPr>
            <a:lvl3pPr marL="381000" indent="0">
              <a:buNone/>
              <a:defRPr/>
            </a:lvl3pPr>
            <a:lvl4pPr marL="541338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s-ES" dirty="0"/>
              <a:t>TÍTULO DATO</a:t>
            </a:r>
            <a:endParaRPr lang="es-AR" dirty="0"/>
          </a:p>
        </p:txBody>
      </p:sp>
      <p:sp>
        <p:nvSpPr>
          <p:cNvPr id="20" name="8 Marcador de texto"/>
          <p:cNvSpPr>
            <a:spLocks noGrp="1"/>
          </p:cNvSpPr>
          <p:nvPr>
            <p:ph type="body" sz="quarter" idx="21" hasCustomPrompt="1"/>
          </p:nvPr>
        </p:nvSpPr>
        <p:spPr>
          <a:xfrm>
            <a:off x="7255346" y="4074874"/>
            <a:ext cx="512961" cy="461665"/>
          </a:xfrm>
        </p:spPr>
        <p:txBody>
          <a:bodyPr wrap="none">
            <a:spAutoFit/>
          </a:bodyPr>
          <a:lstStyle>
            <a:lvl1pPr marL="0" indent="0">
              <a:buNone/>
              <a:defRPr sz="3000" b="1">
                <a:solidFill>
                  <a:srgbClr val="0070C0"/>
                </a:solidFill>
              </a:defRPr>
            </a:lvl1pPr>
          </a:lstStyle>
          <a:p>
            <a:pPr lvl="0"/>
            <a:r>
              <a:rPr lang="es-ES" dirty="0"/>
              <a:t>XX</a:t>
            </a:r>
            <a:endParaRPr lang="es-AR" dirty="0"/>
          </a:p>
        </p:txBody>
      </p:sp>
      <p:sp>
        <p:nvSpPr>
          <p:cNvPr id="22" name="3 Marcador de texto"/>
          <p:cNvSpPr>
            <a:spLocks noGrp="1"/>
          </p:cNvSpPr>
          <p:nvPr>
            <p:ph type="body" sz="quarter" idx="22" hasCustomPrompt="1"/>
          </p:nvPr>
        </p:nvSpPr>
        <p:spPr>
          <a:xfrm>
            <a:off x="7252171" y="3863591"/>
            <a:ext cx="862416" cy="153888"/>
          </a:xfrm>
        </p:spPr>
        <p:txBody>
          <a:bodyPr wrap="none">
            <a:spAutoFit/>
          </a:bodyPr>
          <a:lstStyle>
            <a:lvl1pPr marL="0" indent="0">
              <a:buNone/>
              <a:defRPr sz="1000" b="1" baseline="0">
                <a:solidFill>
                  <a:schemeClr val="tx1"/>
                </a:solidFill>
              </a:defRPr>
            </a:lvl1pPr>
            <a:lvl2pPr marL="182562" indent="0">
              <a:buNone/>
              <a:defRPr/>
            </a:lvl2pPr>
            <a:lvl3pPr marL="381000" indent="0">
              <a:buNone/>
              <a:defRPr/>
            </a:lvl3pPr>
            <a:lvl4pPr marL="541338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s-ES" dirty="0"/>
              <a:t>TÍTULO DATO</a:t>
            </a:r>
            <a:endParaRPr lang="es-AR" dirty="0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29" name="Straight Connector 12"/>
          <p:cNvCxnSpPr/>
          <p:nvPr userDrawn="1"/>
        </p:nvCxnSpPr>
        <p:spPr>
          <a:xfrm>
            <a:off x="415924" y="2425734"/>
            <a:ext cx="696264" cy="0"/>
          </a:xfrm>
          <a:prstGeom prst="line">
            <a:avLst/>
          </a:prstGeom>
          <a:ln>
            <a:solidFill>
              <a:srgbClr val="E658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116" y="4962303"/>
            <a:ext cx="180000" cy="92333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82B5CA-E49D-6744-8292-DFBC6A05FD3C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8" name="8 Marcador de texto"/>
          <p:cNvSpPr>
            <a:spLocks noGrp="1"/>
          </p:cNvSpPr>
          <p:nvPr>
            <p:ph type="body" sz="quarter" idx="23" hasCustomPrompt="1"/>
          </p:nvPr>
        </p:nvSpPr>
        <p:spPr>
          <a:xfrm>
            <a:off x="7838607" y="3246110"/>
            <a:ext cx="758221" cy="153888"/>
          </a:xfrm>
        </p:spPr>
        <p:txBody>
          <a:bodyPr wrap="none">
            <a:spAutoFit/>
          </a:bodyPr>
          <a:lstStyle>
            <a:lvl1pPr marL="0" indent="0">
              <a:buNone/>
              <a:defRPr sz="1000" b="0" baseline="0">
                <a:solidFill>
                  <a:srgbClr val="0070C0"/>
                </a:solidFill>
              </a:defRPr>
            </a:lvl1pPr>
          </a:lstStyle>
          <a:p>
            <a:pPr lvl="0"/>
            <a:r>
              <a:rPr lang="es-ES" dirty="0"/>
              <a:t>U. de medida</a:t>
            </a:r>
            <a:endParaRPr lang="es-AR" dirty="0"/>
          </a:p>
        </p:txBody>
      </p:sp>
      <p:sp>
        <p:nvSpPr>
          <p:cNvPr id="30" name="8 Marcador de texto"/>
          <p:cNvSpPr>
            <a:spLocks noGrp="1"/>
          </p:cNvSpPr>
          <p:nvPr>
            <p:ph type="body" sz="quarter" idx="24" hasCustomPrompt="1"/>
          </p:nvPr>
        </p:nvSpPr>
        <p:spPr>
          <a:xfrm>
            <a:off x="7838607" y="4326230"/>
            <a:ext cx="758221" cy="153888"/>
          </a:xfrm>
        </p:spPr>
        <p:txBody>
          <a:bodyPr wrap="none">
            <a:spAutoFit/>
          </a:bodyPr>
          <a:lstStyle>
            <a:lvl1pPr marL="0" indent="0">
              <a:buNone/>
              <a:defRPr sz="1000" b="0" baseline="0">
                <a:solidFill>
                  <a:srgbClr val="0070C0"/>
                </a:solidFill>
              </a:defRPr>
            </a:lvl1pPr>
          </a:lstStyle>
          <a:p>
            <a:pPr lvl="0"/>
            <a:r>
              <a:rPr lang="es-ES" dirty="0"/>
              <a:t>U. de medida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3054230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árrafo + dos imáge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2 Marcador de texto"/>
          <p:cNvSpPr>
            <a:spLocks noGrp="1"/>
          </p:cNvSpPr>
          <p:nvPr>
            <p:ph type="body" sz="quarter" idx="16" hasCustomPrompt="1"/>
          </p:nvPr>
        </p:nvSpPr>
        <p:spPr>
          <a:xfrm>
            <a:off x="395288" y="3174103"/>
            <a:ext cx="8424000" cy="1508105"/>
          </a:xfrm>
        </p:spPr>
        <p:txBody>
          <a:bodyPr numCol="2" spcCol="36000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7A8"/>
              </a:buClr>
              <a:buSzPct val="95000"/>
              <a:buFont typeface="Lucida Grande"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dolor </a:t>
            </a:r>
            <a:r>
              <a:rPr lang="es-ES" dirty="0" err="1"/>
              <a:t>sit</a:t>
            </a:r>
            <a:r>
              <a:rPr lang="es-ES" dirty="0"/>
              <a:t> </a:t>
            </a:r>
            <a:r>
              <a:rPr lang="es-ES" dirty="0" err="1"/>
              <a:t>amet</a:t>
            </a:r>
            <a:r>
              <a:rPr lang="es-ES" dirty="0"/>
              <a:t>. </a:t>
            </a:r>
            <a:r>
              <a:rPr lang="es-ES" dirty="0" err="1"/>
              <a:t>consectetur</a:t>
            </a:r>
            <a:r>
              <a:rPr lang="es-ES" dirty="0"/>
              <a:t> </a:t>
            </a:r>
            <a:r>
              <a:rPr lang="es-ES" dirty="0" err="1"/>
              <a:t>adipiscing</a:t>
            </a:r>
            <a:r>
              <a:rPr lang="es-ES" dirty="0"/>
              <a:t> </a:t>
            </a:r>
            <a:r>
              <a:rPr lang="es-ES" dirty="0" err="1"/>
              <a:t>elit</a:t>
            </a:r>
            <a:r>
              <a:rPr lang="es-ES" dirty="0"/>
              <a:t>. </a:t>
            </a:r>
            <a:r>
              <a:rPr lang="es-ES" dirty="0" err="1"/>
              <a:t>Etiam</a:t>
            </a:r>
            <a:r>
              <a:rPr lang="es-ES" dirty="0"/>
              <a:t> </a:t>
            </a:r>
            <a:r>
              <a:rPr lang="es-ES" dirty="0" err="1"/>
              <a:t>accumsan</a:t>
            </a:r>
            <a:r>
              <a:rPr lang="es-ES" dirty="0"/>
              <a:t>, </a:t>
            </a:r>
            <a:r>
              <a:rPr lang="es-ES" dirty="0" err="1"/>
              <a:t>orci</a:t>
            </a:r>
            <a:r>
              <a:rPr lang="es-ES" dirty="0"/>
              <a:t> in </a:t>
            </a:r>
            <a:r>
              <a:rPr lang="es-ES" dirty="0" err="1"/>
              <a:t>iaculis</a:t>
            </a:r>
            <a:r>
              <a:rPr lang="es-ES" dirty="0"/>
              <a:t> </a:t>
            </a:r>
            <a:r>
              <a:rPr lang="es-ES" dirty="0" err="1"/>
              <a:t>gravida</a:t>
            </a:r>
            <a:r>
              <a:rPr lang="es-ES" dirty="0"/>
              <a:t>, </a:t>
            </a:r>
            <a:r>
              <a:rPr lang="es-ES" dirty="0" err="1"/>
              <a:t>purus</a:t>
            </a:r>
            <a:r>
              <a:rPr lang="es-ES" dirty="0"/>
              <a:t> </a:t>
            </a:r>
            <a:r>
              <a:rPr lang="es-ES" dirty="0" err="1"/>
              <a:t>massa</a:t>
            </a:r>
            <a:r>
              <a:rPr lang="es-ES" dirty="0"/>
              <a:t> </a:t>
            </a:r>
            <a:r>
              <a:rPr lang="es-ES" dirty="0" err="1"/>
              <a:t>accumsan</a:t>
            </a:r>
            <a:r>
              <a:rPr lang="es-ES" dirty="0"/>
              <a:t> mi, et </a:t>
            </a:r>
            <a:r>
              <a:rPr lang="es-ES" dirty="0" err="1"/>
              <a:t>feugiat</a:t>
            </a:r>
            <a:r>
              <a:rPr lang="es-ES" dirty="0"/>
              <a:t> </a:t>
            </a:r>
            <a:r>
              <a:rPr lang="es-ES" dirty="0" err="1"/>
              <a:t>tellus</a:t>
            </a:r>
            <a:r>
              <a:rPr lang="es-ES" dirty="0"/>
              <a:t> </a:t>
            </a:r>
            <a:r>
              <a:rPr lang="es-ES" dirty="0" err="1"/>
              <a:t>diam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</a:t>
            </a:r>
            <a:r>
              <a:rPr lang="es-ES" dirty="0" err="1"/>
              <a:t>est</a:t>
            </a:r>
            <a:r>
              <a:rPr lang="es-ES" dirty="0"/>
              <a:t>. </a:t>
            </a:r>
            <a:r>
              <a:rPr lang="es-ES" dirty="0" err="1"/>
              <a:t>Duis</a:t>
            </a:r>
            <a:r>
              <a:rPr lang="es-ES" dirty="0"/>
              <a:t> </a:t>
            </a:r>
            <a:r>
              <a:rPr lang="es-ES" dirty="0" err="1"/>
              <a:t>pulvinar</a:t>
            </a:r>
            <a:r>
              <a:rPr lang="es-ES" dirty="0"/>
              <a:t>, </a:t>
            </a:r>
            <a:r>
              <a:rPr lang="es-ES" dirty="0" err="1"/>
              <a:t>orci</a:t>
            </a:r>
            <a:r>
              <a:rPr lang="es-ES" dirty="0"/>
              <a:t> a </a:t>
            </a:r>
            <a:r>
              <a:rPr lang="es-ES" dirty="0" err="1"/>
              <a:t>ullamcorper</a:t>
            </a:r>
            <a:r>
              <a:rPr lang="es-ES" dirty="0"/>
              <a:t> </a:t>
            </a:r>
            <a:r>
              <a:rPr lang="es-ES" dirty="0" err="1"/>
              <a:t>rhoncus</a:t>
            </a:r>
            <a:r>
              <a:rPr lang="es-ES" dirty="0"/>
              <a:t>, </a:t>
            </a:r>
            <a:r>
              <a:rPr lang="es-ES" dirty="0" err="1"/>
              <a:t>tellus</a:t>
            </a:r>
            <a:r>
              <a:rPr lang="es-ES" dirty="0"/>
              <a:t> </a:t>
            </a:r>
            <a:r>
              <a:rPr lang="es-ES" dirty="0" err="1"/>
              <a:t>augue</a:t>
            </a:r>
            <a:r>
              <a:rPr lang="es-ES" dirty="0"/>
              <a:t> </a:t>
            </a:r>
            <a:r>
              <a:rPr lang="es-ES" dirty="0" err="1"/>
              <a:t>elementum</a:t>
            </a:r>
            <a:r>
              <a:rPr lang="es-ES" dirty="0"/>
              <a:t> </a:t>
            </a:r>
            <a:r>
              <a:rPr lang="es-ES" dirty="0" err="1"/>
              <a:t>arcu</a:t>
            </a:r>
            <a:r>
              <a:rPr lang="es-ES" dirty="0"/>
              <a:t>, id </a:t>
            </a:r>
            <a:r>
              <a:rPr lang="es-ES" dirty="0" err="1"/>
              <a:t>posuere</a:t>
            </a:r>
            <a:r>
              <a:rPr lang="es-ES" dirty="0"/>
              <a:t> </a:t>
            </a:r>
            <a:r>
              <a:rPr lang="es-ES" dirty="0" err="1"/>
              <a:t>erat</a:t>
            </a:r>
            <a:r>
              <a:rPr lang="es-ES" dirty="0"/>
              <a:t> </a:t>
            </a:r>
            <a:r>
              <a:rPr lang="es-ES" dirty="0" err="1"/>
              <a:t>neque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</a:t>
            </a:r>
            <a:r>
              <a:rPr lang="es-ES" dirty="0" err="1"/>
              <a:t>lorem</a:t>
            </a:r>
            <a:r>
              <a:rPr lang="es-ES" dirty="0"/>
              <a:t>. </a:t>
            </a:r>
            <a:r>
              <a:rPr lang="es-ES" dirty="0" err="1"/>
              <a:t>Maecenas</a:t>
            </a:r>
            <a:r>
              <a:rPr lang="es-ES" dirty="0"/>
              <a:t> </a:t>
            </a:r>
            <a:r>
              <a:rPr lang="es-ES" dirty="0" err="1"/>
              <a:t>finibus</a:t>
            </a:r>
            <a:r>
              <a:rPr lang="es-ES" dirty="0"/>
              <a:t> </a:t>
            </a:r>
            <a:r>
              <a:rPr lang="es-ES" dirty="0" err="1"/>
              <a:t>tristique</a:t>
            </a:r>
            <a:r>
              <a:rPr lang="es-ES" dirty="0"/>
              <a:t> </a:t>
            </a:r>
            <a:r>
              <a:rPr lang="es-ES" dirty="0" err="1"/>
              <a:t>felis</a:t>
            </a:r>
            <a:r>
              <a:rPr lang="es-ES" dirty="0"/>
              <a:t> </a:t>
            </a:r>
            <a:r>
              <a:rPr lang="es-ES" dirty="0" err="1"/>
              <a:t>ac</a:t>
            </a:r>
            <a:r>
              <a:rPr lang="es-ES" dirty="0"/>
              <a:t>.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536400"/>
            <a:ext cx="4550631" cy="2232124"/>
          </a:xfrm>
        </p:spPr>
        <p:txBody>
          <a:bodyPr>
            <a:normAutofit/>
          </a:bodyPr>
          <a:lstStyle>
            <a:lvl1pPr marL="0" indent="0">
              <a:buNone/>
              <a:defRPr sz="9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br>
              <a:rPr lang="en-US" dirty="0"/>
            </a:br>
            <a:br>
              <a:rPr lang="en-US" dirty="0"/>
            </a:br>
            <a:r>
              <a:rPr lang="es-ES" dirty="0"/>
              <a:t>Para incluir una imagen haga </a:t>
            </a:r>
            <a:r>
              <a:rPr lang="es-ES" dirty="0" err="1"/>
              <a:t>click</a:t>
            </a:r>
            <a:r>
              <a:rPr lang="es-ES" dirty="0"/>
              <a:t> en el ícono</a:t>
            </a:r>
            <a:endParaRPr lang="en-US" dirty="0"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4550631" y="536400"/>
            <a:ext cx="4593369" cy="2232124"/>
          </a:xfrm>
        </p:spPr>
        <p:txBody>
          <a:bodyPr>
            <a:normAutofit/>
          </a:bodyPr>
          <a:lstStyle>
            <a:lvl1pPr marL="0" indent="0">
              <a:buNone/>
              <a:defRPr sz="9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br>
              <a:rPr lang="en-US" dirty="0"/>
            </a:br>
            <a:br>
              <a:rPr lang="en-US" dirty="0"/>
            </a:br>
            <a:r>
              <a:rPr lang="es-ES" dirty="0"/>
              <a:t>Para incluir una imagen haga </a:t>
            </a:r>
            <a:r>
              <a:rPr lang="es-ES" dirty="0" err="1"/>
              <a:t>click</a:t>
            </a:r>
            <a:r>
              <a:rPr lang="es-ES" dirty="0"/>
              <a:t> en el ícono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3600" y="403200"/>
            <a:ext cx="2447941" cy="360850"/>
          </a:xfrm>
          <a:solidFill>
            <a:schemeClr val="tx1"/>
          </a:solidFill>
        </p:spPr>
        <p:txBody>
          <a:bodyPr wrap="none"/>
          <a:lstStyle>
            <a:lvl1pPr>
              <a:defRPr baseline="0"/>
            </a:lvl1pPr>
          </a:lstStyle>
          <a:p>
            <a:r>
              <a:rPr lang="es-ES_tradnl" dirty="0"/>
              <a:t>IMÁGENES + PARRAFOS</a:t>
            </a:r>
            <a:endParaRPr lang="en-US" dirty="0"/>
          </a:p>
        </p:txBody>
      </p:sp>
      <p:sp>
        <p:nvSpPr>
          <p:cNvPr id="16" name="12 Marcador de texto"/>
          <p:cNvSpPr>
            <a:spLocks noGrp="1"/>
          </p:cNvSpPr>
          <p:nvPr>
            <p:ph type="body" sz="quarter" idx="15" hasCustomPrompt="1"/>
          </p:nvPr>
        </p:nvSpPr>
        <p:spPr>
          <a:xfrm>
            <a:off x="251520" y="2537520"/>
            <a:ext cx="3672408" cy="360362"/>
          </a:xfrm>
          <a:solidFill>
            <a:schemeClr val="bg1"/>
          </a:solidFill>
        </p:spPr>
        <p:txBody>
          <a:bodyPr lIns="144000" tIns="72000" rIns="144000" bIns="72000" anchor="ctr" anchorCtr="0">
            <a:spAutoFit/>
          </a:bodyPr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/>
              <a:t>SUBTITULO SIMULADO</a:t>
            </a:r>
            <a:endParaRPr lang="es-AR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9" name="Straight Connector 16"/>
          <p:cNvCxnSpPr/>
          <p:nvPr userDrawn="1"/>
        </p:nvCxnSpPr>
        <p:spPr>
          <a:xfrm>
            <a:off x="415924" y="3075806"/>
            <a:ext cx="696264" cy="0"/>
          </a:xfrm>
          <a:prstGeom prst="line">
            <a:avLst/>
          </a:prstGeom>
          <a:ln>
            <a:solidFill>
              <a:srgbClr val="E658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116" y="4962303"/>
            <a:ext cx="180000" cy="92333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82B5CA-E49D-6744-8292-DFBC6A05FD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517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536400"/>
            <a:ext cx="9144000" cy="46071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s-ES" dirty="0"/>
              <a:t>Para incluir una imagen haga </a:t>
            </a:r>
            <a:r>
              <a:rPr lang="es-ES" dirty="0" err="1"/>
              <a:t>click</a:t>
            </a:r>
            <a:r>
              <a:rPr lang="es-ES" dirty="0"/>
              <a:t> en el ícono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116" y="4962303"/>
            <a:ext cx="180000" cy="92333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82B5CA-E49D-6744-8292-DFBC6A05FD3C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261" y="448064"/>
            <a:ext cx="2674478" cy="525886"/>
          </a:xfrm>
        </p:spPr>
        <p:txBody>
          <a:bodyPr wrap="none" tIns="108000" bIns="108000">
            <a:spAutoFit/>
          </a:bodyPr>
          <a:lstStyle>
            <a:lvl1pPr>
              <a:defRPr sz="2000" baseline="0"/>
            </a:lvl1pPr>
          </a:lstStyle>
          <a:p>
            <a:r>
              <a:rPr lang="es-ES_tradnl" dirty="0"/>
              <a:t>MUCHAS GRACIAS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9667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rátul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2 Marcador de texto"/>
          <p:cNvSpPr>
            <a:spLocks noGrp="1"/>
          </p:cNvSpPr>
          <p:nvPr>
            <p:ph type="body" sz="quarter" idx="16" hasCustomPrompt="1"/>
          </p:nvPr>
        </p:nvSpPr>
        <p:spPr>
          <a:xfrm>
            <a:off x="395288" y="4022958"/>
            <a:ext cx="8424000" cy="523220"/>
          </a:xfrm>
        </p:spPr>
        <p:txBody>
          <a:bodyPr numCol="1" spcCol="36000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7A8"/>
              </a:buClr>
              <a:buSzPct val="95000"/>
              <a:buFont typeface="Lucida Grande"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dolor </a:t>
            </a:r>
            <a:r>
              <a:rPr lang="es-ES" dirty="0" err="1"/>
              <a:t>sit</a:t>
            </a:r>
            <a:r>
              <a:rPr lang="es-ES" dirty="0"/>
              <a:t> </a:t>
            </a:r>
            <a:r>
              <a:rPr lang="es-ES" dirty="0" err="1"/>
              <a:t>amet</a:t>
            </a:r>
            <a:r>
              <a:rPr lang="es-ES" dirty="0"/>
              <a:t>. </a:t>
            </a:r>
            <a:r>
              <a:rPr lang="es-ES" dirty="0" err="1"/>
              <a:t>consectetur</a:t>
            </a:r>
            <a:r>
              <a:rPr lang="es-ES" dirty="0"/>
              <a:t> </a:t>
            </a:r>
            <a:r>
              <a:rPr lang="es-ES" dirty="0" err="1"/>
              <a:t>adipiscing</a:t>
            </a:r>
            <a:r>
              <a:rPr lang="es-ES" dirty="0"/>
              <a:t> </a:t>
            </a:r>
            <a:r>
              <a:rPr lang="es-ES" dirty="0" err="1"/>
              <a:t>elit</a:t>
            </a:r>
            <a:r>
              <a:rPr lang="es-ES" dirty="0"/>
              <a:t>. </a:t>
            </a:r>
            <a:r>
              <a:rPr lang="es-ES" dirty="0" err="1"/>
              <a:t>Etiam</a:t>
            </a:r>
            <a:r>
              <a:rPr lang="es-ES" dirty="0"/>
              <a:t> </a:t>
            </a:r>
            <a:r>
              <a:rPr lang="es-ES" dirty="0" err="1"/>
              <a:t>accumsan</a:t>
            </a:r>
            <a:r>
              <a:rPr lang="es-ES" dirty="0"/>
              <a:t>, </a:t>
            </a:r>
            <a:r>
              <a:rPr lang="es-ES" dirty="0" err="1"/>
              <a:t>orci</a:t>
            </a:r>
            <a:r>
              <a:rPr lang="es-ES" dirty="0"/>
              <a:t> in </a:t>
            </a:r>
            <a:r>
              <a:rPr lang="es-ES" dirty="0" err="1"/>
              <a:t>iaculis</a:t>
            </a:r>
            <a:r>
              <a:rPr lang="es-ES" dirty="0"/>
              <a:t> </a:t>
            </a:r>
            <a:r>
              <a:rPr lang="es-ES" dirty="0" err="1"/>
              <a:t>gravida</a:t>
            </a:r>
            <a:r>
              <a:rPr lang="es-ES" dirty="0"/>
              <a:t>, </a:t>
            </a:r>
            <a:r>
              <a:rPr lang="es-ES" dirty="0" err="1"/>
              <a:t>purus</a:t>
            </a:r>
            <a:r>
              <a:rPr lang="es-ES" dirty="0"/>
              <a:t> </a:t>
            </a:r>
            <a:r>
              <a:rPr lang="es-ES" dirty="0" err="1"/>
              <a:t>massa</a:t>
            </a:r>
            <a:r>
              <a:rPr lang="es-ES" dirty="0"/>
              <a:t> </a:t>
            </a:r>
            <a:r>
              <a:rPr lang="es-ES" dirty="0" err="1"/>
              <a:t>accumsan</a:t>
            </a:r>
            <a:r>
              <a:rPr lang="es-ES" dirty="0"/>
              <a:t> mi, et </a:t>
            </a:r>
            <a:r>
              <a:rPr lang="es-ES" dirty="0" err="1"/>
              <a:t>feugiat</a:t>
            </a:r>
            <a:r>
              <a:rPr lang="es-ES" dirty="0"/>
              <a:t> </a:t>
            </a:r>
            <a:r>
              <a:rPr lang="es-ES" dirty="0" err="1"/>
              <a:t>tellus</a:t>
            </a:r>
            <a:r>
              <a:rPr lang="es-ES" dirty="0"/>
              <a:t> </a:t>
            </a:r>
            <a:r>
              <a:rPr lang="es-ES" dirty="0" err="1"/>
              <a:t>diam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</a:t>
            </a:r>
            <a:r>
              <a:rPr lang="es-ES" dirty="0" err="1"/>
              <a:t>est</a:t>
            </a:r>
            <a:r>
              <a:rPr lang="es-ES" dirty="0"/>
              <a:t>. </a:t>
            </a:r>
            <a:r>
              <a:rPr lang="es-ES" dirty="0" err="1"/>
              <a:t>Duis</a:t>
            </a:r>
            <a:r>
              <a:rPr lang="es-ES" dirty="0"/>
              <a:t> </a:t>
            </a:r>
            <a:r>
              <a:rPr lang="es-ES" dirty="0" err="1"/>
              <a:t>pulvinar</a:t>
            </a:r>
            <a:r>
              <a:rPr lang="es-ES" dirty="0"/>
              <a:t>, 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536400"/>
            <a:ext cx="9144000" cy="3060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Para incluir una imagen haga </a:t>
            </a:r>
            <a:r>
              <a:rPr lang="es-ES" dirty="0" err="1"/>
              <a:t>click</a:t>
            </a:r>
            <a:r>
              <a:rPr lang="es-ES" dirty="0"/>
              <a:t> en el ícono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261" y="3336957"/>
            <a:ext cx="2129201" cy="360850"/>
          </a:xfrm>
          <a:solidFill>
            <a:schemeClr val="bg1"/>
          </a:solidFill>
        </p:spPr>
        <p:txBody>
          <a:bodyPr wrap="none" anchor="b"/>
          <a:lstStyle>
            <a:lvl1pPr algn="l">
              <a:defRPr sz="1400" b="1"/>
            </a:lvl1pPr>
          </a:lstStyle>
          <a:p>
            <a:r>
              <a:rPr lang="es-ES_tradnl" dirty="0"/>
              <a:t>CARÁTULA INTERNA</a:t>
            </a:r>
            <a:endParaRPr lang="en-US" dirty="0"/>
          </a:p>
        </p:txBody>
      </p:sp>
      <p:grpSp>
        <p:nvGrpSpPr>
          <p:cNvPr id="9" name="11 Grupo"/>
          <p:cNvGrpSpPr/>
          <p:nvPr userDrawn="1"/>
        </p:nvGrpSpPr>
        <p:grpSpPr>
          <a:xfrm>
            <a:off x="8250638" y="208204"/>
            <a:ext cx="593782" cy="146928"/>
            <a:chOff x="574675" y="207963"/>
            <a:chExt cx="776288" cy="192087"/>
          </a:xfrm>
          <a:solidFill>
            <a:schemeClr val="tx1"/>
          </a:solidFill>
        </p:grpSpPr>
        <p:sp>
          <p:nvSpPr>
            <p:cNvPr id="10" name="Freeform 12"/>
            <p:cNvSpPr>
              <a:spLocks/>
            </p:cNvSpPr>
            <p:nvPr/>
          </p:nvSpPr>
          <p:spPr bwMode="auto">
            <a:xfrm>
              <a:off x="574675" y="207963"/>
              <a:ext cx="277813" cy="192087"/>
            </a:xfrm>
            <a:custGeom>
              <a:avLst/>
              <a:gdLst>
                <a:gd name="T0" fmla="*/ 2147483647 w 524"/>
                <a:gd name="T1" fmla="*/ 0 h 361"/>
                <a:gd name="T2" fmla="*/ 2147483647 w 524"/>
                <a:gd name="T3" fmla="*/ 0 h 361"/>
                <a:gd name="T4" fmla="*/ 2147483647 w 524"/>
                <a:gd name="T5" fmla="*/ 2147483647 h 361"/>
                <a:gd name="T6" fmla="*/ 2147483647 w 524"/>
                <a:gd name="T7" fmla="*/ 2147483647 h 361"/>
                <a:gd name="T8" fmla="*/ 2147483647 w 524"/>
                <a:gd name="T9" fmla="*/ 2147483647 h 361"/>
                <a:gd name="T10" fmla="*/ 2147483647 w 524"/>
                <a:gd name="T11" fmla="*/ 2147483647 h 361"/>
                <a:gd name="T12" fmla="*/ 2147483647 w 524"/>
                <a:gd name="T13" fmla="*/ 2147483647 h 361"/>
                <a:gd name="T14" fmla="*/ 2147483647 w 524"/>
                <a:gd name="T15" fmla="*/ 2147483647 h 361"/>
                <a:gd name="T16" fmla="*/ 2147483647 w 524"/>
                <a:gd name="T17" fmla="*/ 2147483647 h 361"/>
                <a:gd name="T18" fmla="*/ 2147483647 w 524"/>
                <a:gd name="T19" fmla="*/ 2147483647 h 361"/>
                <a:gd name="T20" fmla="*/ 2147483647 w 524"/>
                <a:gd name="T21" fmla="*/ 2147483647 h 361"/>
                <a:gd name="T22" fmla="*/ 2147483647 w 524"/>
                <a:gd name="T23" fmla="*/ 2147483647 h 361"/>
                <a:gd name="T24" fmla="*/ 2147483647 w 524"/>
                <a:gd name="T25" fmla="*/ 2147483647 h 361"/>
                <a:gd name="T26" fmla="*/ 2147483647 w 524"/>
                <a:gd name="T27" fmla="*/ 2147483647 h 361"/>
                <a:gd name="T28" fmla="*/ 2147483647 w 524"/>
                <a:gd name="T29" fmla="*/ 2147483647 h 361"/>
                <a:gd name="T30" fmla="*/ 2147483647 w 524"/>
                <a:gd name="T31" fmla="*/ 2147483647 h 361"/>
                <a:gd name="T32" fmla="*/ 2147483647 w 524"/>
                <a:gd name="T33" fmla="*/ 2147483647 h 361"/>
                <a:gd name="T34" fmla="*/ 2147483647 w 524"/>
                <a:gd name="T35" fmla="*/ 2147483647 h 361"/>
                <a:gd name="T36" fmla="*/ 2147483647 w 524"/>
                <a:gd name="T37" fmla="*/ 2147483647 h 361"/>
                <a:gd name="T38" fmla="*/ 2147483647 w 524"/>
                <a:gd name="T39" fmla="*/ 2147483647 h 361"/>
                <a:gd name="T40" fmla="*/ 2147483647 w 524"/>
                <a:gd name="T41" fmla="*/ 2147483647 h 361"/>
                <a:gd name="T42" fmla="*/ 2147483647 w 524"/>
                <a:gd name="T43" fmla="*/ 2147483647 h 361"/>
                <a:gd name="T44" fmla="*/ 2147483647 w 524"/>
                <a:gd name="T45" fmla="*/ 2147483647 h 361"/>
                <a:gd name="T46" fmla="*/ 2147483647 w 524"/>
                <a:gd name="T47" fmla="*/ 2147483647 h 361"/>
                <a:gd name="T48" fmla="*/ 2147483647 w 524"/>
                <a:gd name="T49" fmla="*/ 2147483647 h 361"/>
                <a:gd name="T50" fmla="*/ 2147483647 w 524"/>
                <a:gd name="T51" fmla="*/ 2147483647 h 361"/>
                <a:gd name="T52" fmla="*/ 2147483647 w 524"/>
                <a:gd name="T53" fmla="*/ 2147483647 h 361"/>
                <a:gd name="T54" fmla="*/ 2147483647 w 524"/>
                <a:gd name="T55" fmla="*/ 2147483647 h 361"/>
                <a:gd name="T56" fmla="*/ 2147483647 w 524"/>
                <a:gd name="T57" fmla="*/ 2147483647 h 361"/>
                <a:gd name="T58" fmla="*/ 0 w 524"/>
                <a:gd name="T59" fmla="*/ 0 h 361"/>
                <a:gd name="T60" fmla="*/ 2147483647 w 524"/>
                <a:gd name="T61" fmla="*/ 0 h 361"/>
                <a:gd name="T62" fmla="*/ 2147483647 w 524"/>
                <a:gd name="T63" fmla="*/ 0 h 361"/>
                <a:gd name="T64" fmla="*/ 2147483647 w 524"/>
                <a:gd name="T65" fmla="*/ 2147483647 h 361"/>
                <a:gd name="T66" fmla="*/ 2147483647 w 524"/>
                <a:gd name="T67" fmla="*/ 2147483647 h 361"/>
                <a:gd name="T68" fmla="*/ 2147483647 w 524"/>
                <a:gd name="T69" fmla="*/ 2147483647 h 361"/>
                <a:gd name="T70" fmla="*/ 2147483647 w 524"/>
                <a:gd name="T71" fmla="*/ 2147483647 h 361"/>
                <a:gd name="T72" fmla="*/ 2147483647 w 524"/>
                <a:gd name="T73" fmla="*/ 2147483647 h 361"/>
                <a:gd name="T74" fmla="*/ 2147483647 w 524"/>
                <a:gd name="T75" fmla="*/ 2147483647 h 361"/>
                <a:gd name="T76" fmla="*/ 2147483647 w 524"/>
                <a:gd name="T77" fmla="*/ 2147483647 h 361"/>
                <a:gd name="T78" fmla="*/ 2147483647 w 524"/>
                <a:gd name="T79" fmla="*/ 2147483647 h 361"/>
                <a:gd name="T80" fmla="*/ 2147483647 w 524"/>
                <a:gd name="T81" fmla="*/ 2147483647 h 361"/>
                <a:gd name="T82" fmla="*/ 2147483647 w 524"/>
                <a:gd name="T83" fmla="*/ 0 h 361"/>
                <a:gd name="T84" fmla="*/ 2147483647 w 524"/>
                <a:gd name="T85" fmla="*/ 0 h 36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24" h="361">
                  <a:moveTo>
                    <a:pt x="524" y="0"/>
                  </a:moveTo>
                  <a:lnTo>
                    <a:pt x="524" y="0"/>
                  </a:lnTo>
                  <a:lnTo>
                    <a:pt x="520" y="2"/>
                  </a:lnTo>
                  <a:lnTo>
                    <a:pt x="511" y="8"/>
                  </a:lnTo>
                  <a:lnTo>
                    <a:pt x="498" y="20"/>
                  </a:lnTo>
                  <a:lnTo>
                    <a:pt x="488" y="28"/>
                  </a:lnTo>
                  <a:lnTo>
                    <a:pt x="480" y="39"/>
                  </a:lnTo>
                  <a:lnTo>
                    <a:pt x="338" y="215"/>
                  </a:lnTo>
                  <a:lnTo>
                    <a:pt x="338" y="320"/>
                  </a:lnTo>
                  <a:lnTo>
                    <a:pt x="338" y="330"/>
                  </a:lnTo>
                  <a:lnTo>
                    <a:pt x="340" y="338"/>
                  </a:lnTo>
                  <a:lnTo>
                    <a:pt x="344" y="351"/>
                  </a:lnTo>
                  <a:lnTo>
                    <a:pt x="348" y="358"/>
                  </a:lnTo>
                  <a:lnTo>
                    <a:pt x="349" y="361"/>
                  </a:lnTo>
                  <a:lnTo>
                    <a:pt x="174" y="361"/>
                  </a:lnTo>
                  <a:lnTo>
                    <a:pt x="177" y="358"/>
                  </a:lnTo>
                  <a:lnTo>
                    <a:pt x="180" y="351"/>
                  </a:lnTo>
                  <a:lnTo>
                    <a:pt x="184" y="338"/>
                  </a:lnTo>
                  <a:lnTo>
                    <a:pt x="185" y="330"/>
                  </a:lnTo>
                  <a:lnTo>
                    <a:pt x="185" y="320"/>
                  </a:lnTo>
                  <a:lnTo>
                    <a:pt x="185" y="215"/>
                  </a:lnTo>
                  <a:lnTo>
                    <a:pt x="46" y="40"/>
                  </a:lnTo>
                  <a:lnTo>
                    <a:pt x="36" y="30"/>
                  </a:lnTo>
                  <a:lnTo>
                    <a:pt x="28" y="21"/>
                  </a:lnTo>
                  <a:lnTo>
                    <a:pt x="13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178" y="0"/>
                  </a:lnTo>
                  <a:lnTo>
                    <a:pt x="182" y="13"/>
                  </a:lnTo>
                  <a:lnTo>
                    <a:pt x="190" y="27"/>
                  </a:lnTo>
                  <a:lnTo>
                    <a:pt x="202" y="46"/>
                  </a:lnTo>
                  <a:lnTo>
                    <a:pt x="261" y="137"/>
                  </a:lnTo>
                  <a:lnTo>
                    <a:pt x="263" y="137"/>
                  </a:lnTo>
                  <a:lnTo>
                    <a:pt x="323" y="46"/>
                  </a:lnTo>
                  <a:lnTo>
                    <a:pt x="334" y="27"/>
                  </a:lnTo>
                  <a:lnTo>
                    <a:pt x="341" y="13"/>
                  </a:lnTo>
                  <a:lnTo>
                    <a:pt x="347" y="0"/>
                  </a:lnTo>
                  <a:lnTo>
                    <a:pt x="52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884238" y="207963"/>
              <a:ext cx="228600" cy="192087"/>
            </a:xfrm>
            <a:custGeom>
              <a:avLst/>
              <a:gdLst>
                <a:gd name="T0" fmla="*/ 0 w 431"/>
                <a:gd name="T1" fmla="*/ 0 h 361"/>
                <a:gd name="T2" fmla="*/ 2147483647 w 431"/>
                <a:gd name="T3" fmla="*/ 2147483647 h 361"/>
                <a:gd name="T4" fmla="*/ 2147483647 w 431"/>
                <a:gd name="T5" fmla="*/ 2147483647 h 361"/>
                <a:gd name="T6" fmla="*/ 2147483647 w 431"/>
                <a:gd name="T7" fmla="*/ 2147483647 h 361"/>
                <a:gd name="T8" fmla="*/ 2147483647 w 431"/>
                <a:gd name="T9" fmla="*/ 2147483647 h 361"/>
                <a:gd name="T10" fmla="*/ 2147483647 w 431"/>
                <a:gd name="T11" fmla="*/ 2147483647 h 361"/>
                <a:gd name="T12" fmla="*/ 2147483647 w 431"/>
                <a:gd name="T13" fmla="*/ 2147483647 h 361"/>
                <a:gd name="T14" fmla="*/ 0 w 431"/>
                <a:gd name="T15" fmla="*/ 2147483647 h 361"/>
                <a:gd name="T16" fmla="*/ 2147483647 w 431"/>
                <a:gd name="T17" fmla="*/ 2147483647 h 361"/>
                <a:gd name="T18" fmla="*/ 2147483647 w 431"/>
                <a:gd name="T19" fmla="*/ 2147483647 h 361"/>
                <a:gd name="T20" fmla="*/ 2147483647 w 431"/>
                <a:gd name="T21" fmla="*/ 2147483647 h 361"/>
                <a:gd name="T22" fmla="*/ 2147483647 w 431"/>
                <a:gd name="T23" fmla="*/ 2147483647 h 361"/>
                <a:gd name="T24" fmla="*/ 2147483647 w 431"/>
                <a:gd name="T25" fmla="*/ 2147483647 h 361"/>
                <a:gd name="T26" fmla="*/ 2147483647 w 431"/>
                <a:gd name="T27" fmla="*/ 2147483647 h 361"/>
                <a:gd name="T28" fmla="*/ 2147483647 w 431"/>
                <a:gd name="T29" fmla="*/ 2147483647 h 361"/>
                <a:gd name="T30" fmla="*/ 2147483647 w 431"/>
                <a:gd name="T31" fmla="*/ 2147483647 h 361"/>
                <a:gd name="T32" fmla="*/ 2147483647 w 431"/>
                <a:gd name="T33" fmla="*/ 2147483647 h 361"/>
                <a:gd name="T34" fmla="*/ 2147483647 w 431"/>
                <a:gd name="T35" fmla="*/ 2147483647 h 361"/>
                <a:gd name="T36" fmla="*/ 2147483647 w 431"/>
                <a:gd name="T37" fmla="*/ 2147483647 h 361"/>
                <a:gd name="T38" fmla="*/ 2147483647 w 431"/>
                <a:gd name="T39" fmla="*/ 2147483647 h 361"/>
                <a:gd name="T40" fmla="*/ 2147483647 w 431"/>
                <a:gd name="T41" fmla="*/ 2147483647 h 361"/>
                <a:gd name="T42" fmla="*/ 2147483647 w 431"/>
                <a:gd name="T43" fmla="*/ 2147483647 h 361"/>
                <a:gd name="T44" fmla="*/ 2147483647 w 431"/>
                <a:gd name="T45" fmla="*/ 2147483647 h 361"/>
                <a:gd name="T46" fmla="*/ 2147483647 w 431"/>
                <a:gd name="T47" fmla="*/ 2147483647 h 361"/>
                <a:gd name="T48" fmla="*/ 2147483647 w 431"/>
                <a:gd name="T49" fmla="*/ 2147483647 h 361"/>
                <a:gd name="T50" fmla="*/ 2147483647 w 431"/>
                <a:gd name="T51" fmla="*/ 2147483647 h 361"/>
                <a:gd name="T52" fmla="*/ 2147483647 w 431"/>
                <a:gd name="T53" fmla="*/ 2147483647 h 361"/>
                <a:gd name="T54" fmla="*/ 2147483647 w 431"/>
                <a:gd name="T55" fmla="*/ 2147483647 h 361"/>
                <a:gd name="T56" fmla="*/ 2147483647 w 431"/>
                <a:gd name="T57" fmla="*/ 2147483647 h 361"/>
                <a:gd name="T58" fmla="*/ 2147483647 w 431"/>
                <a:gd name="T59" fmla="*/ 2147483647 h 361"/>
                <a:gd name="T60" fmla="*/ 2147483647 w 431"/>
                <a:gd name="T61" fmla="*/ 2147483647 h 361"/>
                <a:gd name="T62" fmla="*/ 2147483647 w 431"/>
                <a:gd name="T63" fmla="*/ 2147483647 h 361"/>
                <a:gd name="T64" fmla="*/ 2147483647 w 431"/>
                <a:gd name="T65" fmla="*/ 2147483647 h 361"/>
                <a:gd name="T66" fmla="*/ 2147483647 w 431"/>
                <a:gd name="T67" fmla="*/ 2147483647 h 361"/>
                <a:gd name="T68" fmla="*/ 2147483647 w 431"/>
                <a:gd name="T69" fmla="*/ 2147483647 h 361"/>
                <a:gd name="T70" fmla="*/ 2147483647 w 431"/>
                <a:gd name="T71" fmla="*/ 2147483647 h 361"/>
                <a:gd name="T72" fmla="*/ 2147483647 w 431"/>
                <a:gd name="T73" fmla="*/ 2147483647 h 361"/>
                <a:gd name="T74" fmla="*/ 2147483647 w 431"/>
                <a:gd name="T75" fmla="*/ 2147483647 h 361"/>
                <a:gd name="T76" fmla="*/ 2147483647 w 431"/>
                <a:gd name="T77" fmla="*/ 2147483647 h 361"/>
                <a:gd name="T78" fmla="*/ 2147483647 w 431"/>
                <a:gd name="T79" fmla="*/ 2147483647 h 36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431" h="361">
                  <a:moveTo>
                    <a:pt x="291" y="0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5" y="11"/>
                  </a:lnTo>
                  <a:lnTo>
                    <a:pt x="9" y="23"/>
                  </a:lnTo>
                  <a:lnTo>
                    <a:pt x="10" y="31"/>
                  </a:lnTo>
                  <a:lnTo>
                    <a:pt x="11" y="40"/>
                  </a:lnTo>
                  <a:lnTo>
                    <a:pt x="11" y="320"/>
                  </a:lnTo>
                  <a:lnTo>
                    <a:pt x="10" y="330"/>
                  </a:lnTo>
                  <a:lnTo>
                    <a:pt x="9" y="338"/>
                  </a:lnTo>
                  <a:lnTo>
                    <a:pt x="8" y="345"/>
                  </a:lnTo>
                  <a:lnTo>
                    <a:pt x="5" y="351"/>
                  </a:lnTo>
                  <a:lnTo>
                    <a:pt x="2" y="358"/>
                  </a:lnTo>
                  <a:lnTo>
                    <a:pt x="0" y="361"/>
                  </a:lnTo>
                  <a:lnTo>
                    <a:pt x="174" y="361"/>
                  </a:lnTo>
                  <a:lnTo>
                    <a:pt x="173" y="358"/>
                  </a:lnTo>
                  <a:lnTo>
                    <a:pt x="170" y="351"/>
                  </a:lnTo>
                  <a:lnTo>
                    <a:pt x="166" y="338"/>
                  </a:lnTo>
                  <a:lnTo>
                    <a:pt x="165" y="330"/>
                  </a:lnTo>
                  <a:lnTo>
                    <a:pt x="164" y="320"/>
                  </a:lnTo>
                  <a:lnTo>
                    <a:pt x="164" y="233"/>
                  </a:lnTo>
                  <a:lnTo>
                    <a:pt x="291" y="233"/>
                  </a:lnTo>
                  <a:lnTo>
                    <a:pt x="305" y="232"/>
                  </a:lnTo>
                  <a:lnTo>
                    <a:pt x="320" y="231"/>
                  </a:lnTo>
                  <a:lnTo>
                    <a:pt x="334" y="228"/>
                  </a:lnTo>
                  <a:lnTo>
                    <a:pt x="347" y="225"/>
                  </a:lnTo>
                  <a:lnTo>
                    <a:pt x="359" y="221"/>
                  </a:lnTo>
                  <a:lnTo>
                    <a:pt x="371" y="217"/>
                  </a:lnTo>
                  <a:lnTo>
                    <a:pt x="381" y="211"/>
                  </a:lnTo>
                  <a:lnTo>
                    <a:pt x="391" y="203"/>
                  </a:lnTo>
                  <a:lnTo>
                    <a:pt x="401" y="195"/>
                  </a:lnTo>
                  <a:lnTo>
                    <a:pt x="408" y="187"/>
                  </a:lnTo>
                  <a:lnTo>
                    <a:pt x="415" y="177"/>
                  </a:lnTo>
                  <a:lnTo>
                    <a:pt x="421" y="167"/>
                  </a:lnTo>
                  <a:lnTo>
                    <a:pt x="426" y="156"/>
                  </a:lnTo>
                  <a:lnTo>
                    <a:pt x="429" y="144"/>
                  </a:lnTo>
                  <a:lnTo>
                    <a:pt x="430" y="131"/>
                  </a:lnTo>
                  <a:lnTo>
                    <a:pt x="431" y="117"/>
                  </a:lnTo>
                  <a:lnTo>
                    <a:pt x="430" y="103"/>
                  </a:lnTo>
                  <a:lnTo>
                    <a:pt x="429" y="90"/>
                  </a:lnTo>
                  <a:lnTo>
                    <a:pt x="426" y="78"/>
                  </a:lnTo>
                  <a:lnTo>
                    <a:pt x="421" y="67"/>
                  </a:lnTo>
                  <a:lnTo>
                    <a:pt x="415" y="57"/>
                  </a:lnTo>
                  <a:lnTo>
                    <a:pt x="409" y="48"/>
                  </a:lnTo>
                  <a:lnTo>
                    <a:pt x="401" y="38"/>
                  </a:lnTo>
                  <a:lnTo>
                    <a:pt x="392" y="31"/>
                  </a:lnTo>
                  <a:lnTo>
                    <a:pt x="383" y="24"/>
                  </a:lnTo>
                  <a:lnTo>
                    <a:pt x="372" y="18"/>
                  </a:lnTo>
                  <a:lnTo>
                    <a:pt x="360" y="12"/>
                  </a:lnTo>
                  <a:lnTo>
                    <a:pt x="347" y="8"/>
                  </a:lnTo>
                  <a:lnTo>
                    <a:pt x="334" y="5"/>
                  </a:lnTo>
                  <a:lnTo>
                    <a:pt x="321" y="2"/>
                  </a:lnTo>
                  <a:lnTo>
                    <a:pt x="305" y="1"/>
                  </a:lnTo>
                  <a:lnTo>
                    <a:pt x="291" y="0"/>
                  </a:lnTo>
                  <a:close/>
                  <a:moveTo>
                    <a:pt x="214" y="168"/>
                  </a:moveTo>
                  <a:lnTo>
                    <a:pt x="165" y="168"/>
                  </a:lnTo>
                  <a:lnTo>
                    <a:pt x="165" y="68"/>
                  </a:lnTo>
                  <a:lnTo>
                    <a:pt x="214" y="68"/>
                  </a:lnTo>
                  <a:lnTo>
                    <a:pt x="227" y="68"/>
                  </a:lnTo>
                  <a:lnTo>
                    <a:pt x="239" y="70"/>
                  </a:lnTo>
                  <a:lnTo>
                    <a:pt x="249" y="74"/>
                  </a:lnTo>
                  <a:lnTo>
                    <a:pt x="259" y="78"/>
                  </a:lnTo>
                  <a:lnTo>
                    <a:pt x="267" y="86"/>
                  </a:lnTo>
                  <a:lnTo>
                    <a:pt x="273" y="94"/>
                  </a:lnTo>
                  <a:lnTo>
                    <a:pt x="277" y="105"/>
                  </a:lnTo>
                  <a:lnTo>
                    <a:pt x="278" y="117"/>
                  </a:lnTo>
                  <a:lnTo>
                    <a:pt x="277" y="130"/>
                  </a:lnTo>
                  <a:lnTo>
                    <a:pt x="272" y="140"/>
                  </a:lnTo>
                  <a:lnTo>
                    <a:pt x="266" y="149"/>
                  </a:lnTo>
                  <a:lnTo>
                    <a:pt x="259" y="156"/>
                  </a:lnTo>
                  <a:lnTo>
                    <a:pt x="249" y="161"/>
                  </a:lnTo>
                  <a:lnTo>
                    <a:pt x="239" y="164"/>
                  </a:lnTo>
                  <a:lnTo>
                    <a:pt x="227" y="167"/>
                  </a:lnTo>
                  <a:lnTo>
                    <a:pt x="214" y="1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" name="Freeform 17"/>
            <p:cNvSpPr>
              <a:spLocks/>
            </p:cNvSpPr>
            <p:nvPr/>
          </p:nvSpPr>
          <p:spPr bwMode="auto">
            <a:xfrm>
              <a:off x="1149350" y="207963"/>
              <a:ext cx="201613" cy="192087"/>
            </a:xfrm>
            <a:custGeom>
              <a:avLst/>
              <a:gdLst>
                <a:gd name="T0" fmla="*/ 2147483647 w 380"/>
                <a:gd name="T1" fmla="*/ 2147483647 h 361"/>
                <a:gd name="T2" fmla="*/ 2147483647 w 380"/>
                <a:gd name="T3" fmla="*/ 2147483647 h 361"/>
                <a:gd name="T4" fmla="*/ 2147483647 w 380"/>
                <a:gd name="T5" fmla="*/ 2147483647 h 361"/>
                <a:gd name="T6" fmla="*/ 2147483647 w 380"/>
                <a:gd name="T7" fmla="*/ 2147483647 h 361"/>
                <a:gd name="T8" fmla="*/ 2147483647 w 380"/>
                <a:gd name="T9" fmla="*/ 2147483647 h 361"/>
                <a:gd name="T10" fmla="*/ 2147483647 w 380"/>
                <a:gd name="T11" fmla="*/ 2147483647 h 361"/>
                <a:gd name="T12" fmla="*/ 2147483647 w 380"/>
                <a:gd name="T13" fmla="*/ 2147483647 h 361"/>
                <a:gd name="T14" fmla="*/ 2147483647 w 380"/>
                <a:gd name="T15" fmla="*/ 2147483647 h 361"/>
                <a:gd name="T16" fmla="*/ 2147483647 w 380"/>
                <a:gd name="T17" fmla="*/ 2147483647 h 361"/>
                <a:gd name="T18" fmla="*/ 2147483647 w 380"/>
                <a:gd name="T19" fmla="*/ 2147483647 h 361"/>
                <a:gd name="T20" fmla="*/ 2147483647 w 380"/>
                <a:gd name="T21" fmla="*/ 2147483647 h 361"/>
                <a:gd name="T22" fmla="*/ 2147483647 w 380"/>
                <a:gd name="T23" fmla="*/ 2147483647 h 361"/>
                <a:gd name="T24" fmla="*/ 2147483647 w 380"/>
                <a:gd name="T25" fmla="*/ 2147483647 h 361"/>
                <a:gd name="T26" fmla="*/ 2147483647 w 380"/>
                <a:gd name="T27" fmla="*/ 2147483647 h 361"/>
                <a:gd name="T28" fmla="*/ 2147483647 w 380"/>
                <a:gd name="T29" fmla="*/ 2147483647 h 361"/>
                <a:gd name="T30" fmla="*/ 2147483647 w 380"/>
                <a:gd name="T31" fmla="*/ 2147483647 h 361"/>
                <a:gd name="T32" fmla="*/ 2147483647 w 380"/>
                <a:gd name="T33" fmla="*/ 2147483647 h 361"/>
                <a:gd name="T34" fmla="*/ 2147483647 w 380"/>
                <a:gd name="T35" fmla="*/ 2147483647 h 361"/>
                <a:gd name="T36" fmla="*/ 2147483647 w 380"/>
                <a:gd name="T37" fmla="*/ 2147483647 h 361"/>
                <a:gd name="T38" fmla="*/ 2147483647 w 380"/>
                <a:gd name="T39" fmla="*/ 2147483647 h 361"/>
                <a:gd name="T40" fmla="*/ 2147483647 w 380"/>
                <a:gd name="T41" fmla="*/ 2147483647 h 361"/>
                <a:gd name="T42" fmla="*/ 2147483647 w 380"/>
                <a:gd name="T43" fmla="*/ 2147483647 h 361"/>
                <a:gd name="T44" fmla="*/ 2147483647 w 380"/>
                <a:gd name="T45" fmla="*/ 2147483647 h 361"/>
                <a:gd name="T46" fmla="*/ 2147483647 w 380"/>
                <a:gd name="T47" fmla="*/ 2147483647 h 361"/>
                <a:gd name="T48" fmla="*/ 2147483647 w 380"/>
                <a:gd name="T49" fmla="*/ 2147483647 h 361"/>
                <a:gd name="T50" fmla="*/ 2147483647 w 380"/>
                <a:gd name="T51" fmla="*/ 2147483647 h 361"/>
                <a:gd name="T52" fmla="*/ 2147483647 w 380"/>
                <a:gd name="T53" fmla="*/ 2147483647 h 361"/>
                <a:gd name="T54" fmla="*/ 2147483647 w 380"/>
                <a:gd name="T55" fmla="*/ 2147483647 h 361"/>
                <a:gd name="T56" fmla="*/ 0 w 380"/>
                <a:gd name="T57" fmla="*/ 2147483647 h 361"/>
                <a:gd name="T58" fmla="*/ 0 w 380"/>
                <a:gd name="T59" fmla="*/ 2147483647 h 361"/>
                <a:gd name="T60" fmla="*/ 2147483647 w 380"/>
                <a:gd name="T61" fmla="*/ 2147483647 h 361"/>
                <a:gd name="T62" fmla="*/ 2147483647 w 380"/>
                <a:gd name="T63" fmla="*/ 2147483647 h 361"/>
                <a:gd name="T64" fmla="*/ 2147483647 w 380"/>
                <a:gd name="T65" fmla="*/ 2147483647 h 361"/>
                <a:gd name="T66" fmla="*/ 2147483647 w 380"/>
                <a:gd name="T67" fmla="*/ 2147483647 h 361"/>
                <a:gd name="T68" fmla="*/ 2147483647 w 380"/>
                <a:gd name="T69" fmla="*/ 2147483647 h 361"/>
                <a:gd name="T70" fmla="*/ 2147483647 w 380"/>
                <a:gd name="T71" fmla="*/ 2147483647 h 361"/>
                <a:gd name="T72" fmla="*/ 2147483647 w 380"/>
                <a:gd name="T73" fmla="*/ 2147483647 h 361"/>
                <a:gd name="T74" fmla="*/ 2147483647 w 380"/>
                <a:gd name="T75" fmla="*/ 2147483647 h 361"/>
                <a:gd name="T76" fmla="*/ 2147483647 w 380"/>
                <a:gd name="T77" fmla="*/ 2147483647 h 361"/>
                <a:gd name="T78" fmla="*/ 2147483647 w 380"/>
                <a:gd name="T79" fmla="*/ 2147483647 h 361"/>
                <a:gd name="T80" fmla="*/ 2147483647 w 380"/>
                <a:gd name="T81" fmla="*/ 2147483647 h 361"/>
                <a:gd name="T82" fmla="*/ 2147483647 w 380"/>
                <a:gd name="T83" fmla="*/ 2147483647 h 361"/>
                <a:gd name="T84" fmla="*/ 0 w 380"/>
                <a:gd name="T85" fmla="*/ 0 h 361"/>
                <a:gd name="T86" fmla="*/ 2147483647 w 380"/>
                <a:gd name="T87" fmla="*/ 0 h 361"/>
                <a:gd name="T88" fmla="*/ 2147483647 w 380"/>
                <a:gd name="T89" fmla="*/ 2147483647 h 36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380" h="361">
                  <a:moveTo>
                    <a:pt x="380" y="84"/>
                  </a:moveTo>
                  <a:lnTo>
                    <a:pt x="380" y="84"/>
                  </a:lnTo>
                  <a:lnTo>
                    <a:pt x="378" y="83"/>
                  </a:lnTo>
                  <a:lnTo>
                    <a:pt x="370" y="80"/>
                  </a:lnTo>
                  <a:lnTo>
                    <a:pt x="355" y="76"/>
                  </a:lnTo>
                  <a:lnTo>
                    <a:pt x="347" y="75"/>
                  </a:lnTo>
                  <a:lnTo>
                    <a:pt x="338" y="75"/>
                  </a:lnTo>
                  <a:lnTo>
                    <a:pt x="164" y="75"/>
                  </a:lnTo>
                  <a:lnTo>
                    <a:pt x="164" y="161"/>
                  </a:lnTo>
                  <a:lnTo>
                    <a:pt x="303" y="161"/>
                  </a:lnTo>
                  <a:lnTo>
                    <a:pt x="322" y="161"/>
                  </a:lnTo>
                  <a:lnTo>
                    <a:pt x="336" y="158"/>
                  </a:lnTo>
                  <a:lnTo>
                    <a:pt x="350" y="155"/>
                  </a:lnTo>
                  <a:lnTo>
                    <a:pt x="350" y="240"/>
                  </a:lnTo>
                  <a:lnTo>
                    <a:pt x="346" y="239"/>
                  </a:lnTo>
                  <a:lnTo>
                    <a:pt x="336" y="237"/>
                  </a:lnTo>
                  <a:lnTo>
                    <a:pt x="322" y="234"/>
                  </a:lnTo>
                  <a:lnTo>
                    <a:pt x="303" y="233"/>
                  </a:lnTo>
                  <a:lnTo>
                    <a:pt x="164" y="233"/>
                  </a:lnTo>
                  <a:lnTo>
                    <a:pt x="164" y="321"/>
                  </a:lnTo>
                  <a:lnTo>
                    <a:pt x="164" y="331"/>
                  </a:lnTo>
                  <a:lnTo>
                    <a:pt x="165" y="338"/>
                  </a:lnTo>
                  <a:lnTo>
                    <a:pt x="169" y="351"/>
                  </a:lnTo>
                  <a:lnTo>
                    <a:pt x="172" y="358"/>
                  </a:lnTo>
                  <a:lnTo>
                    <a:pt x="173" y="361"/>
                  </a:lnTo>
                  <a:lnTo>
                    <a:pt x="0" y="361"/>
                  </a:lnTo>
                  <a:lnTo>
                    <a:pt x="1" y="358"/>
                  </a:lnTo>
                  <a:lnTo>
                    <a:pt x="4" y="351"/>
                  </a:lnTo>
                  <a:lnTo>
                    <a:pt x="8" y="338"/>
                  </a:lnTo>
                  <a:lnTo>
                    <a:pt x="9" y="331"/>
                  </a:lnTo>
                  <a:lnTo>
                    <a:pt x="10" y="321"/>
                  </a:lnTo>
                  <a:lnTo>
                    <a:pt x="10" y="40"/>
                  </a:lnTo>
                  <a:lnTo>
                    <a:pt x="9" y="31"/>
                  </a:lnTo>
                  <a:lnTo>
                    <a:pt x="8" y="23"/>
                  </a:lnTo>
                  <a:lnTo>
                    <a:pt x="7" y="15"/>
                  </a:lnTo>
                  <a:lnTo>
                    <a:pt x="4" y="9"/>
                  </a:lnTo>
                  <a:lnTo>
                    <a:pt x="1" y="2"/>
                  </a:lnTo>
                  <a:lnTo>
                    <a:pt x="0" y="0"/>
                  </a:lnTo>
                  <a:lnTo>
                    <a:pt x="380" y="0"/>
                  </a:lnTo>
                  <a:lnTo>
                    <a:pt x="380" y="8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cxnSp>
        <p:nvCxnSpPr>
          <p:cNvPr id="14" name="Straight Connector 13"/>
          <p:cNvCxnSpPr/>
          <p:nvPr userDrawn="1"/>
        </p:nvCxnSpPr>
        <p:spPr>
          <a:xfrm>
            <a:off x="415924" y="3859366"/>
            <a:ext cx="696264" cy="0"/>
          </a:xfrm>
          <a:prstGeom prst="line">
            <a:avLst/>
          </a:prstGeom>
          <a:ln>
            <a:solidFill>
              <a:srgbClr val="E658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116" y="4962303"/>
            <a:ext cx="180000" cy="92333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82B5CA-E49D-6744-8292-DFBC6A05FD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583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en párrafo (2 columna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9"/>
          <p:cNvSpPr/>
          <p:nvPr userDrawn="1"/>
        </p:nvSpPr>
        <p:spPr>
          <a:xfrm>
            <a:off x="0" y="536400"/>
            <a:ext cx="9153715" cy="46071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12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914400"/>
            <a:ext cx="8424000" cy="1508105"/>
          </a:xfrm>
        </p:spPr>
        <p:txBody>
          <a:bodyPr numCol="2" spcCol="36000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7A8"/>
              </a:buClr>
              <a:buSzPct val="95000"/>
              <a:buFont typeface="Lucida Grande"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dolor </a:t>
            </a:r>
            <a:r>
              <a:rPr lang="es-ES" dirty="0" err="1"/>
              <a:t>sit</a:t>
            </a:r>
            <a:r>
              <a:rPr lang="es-ES" dirty="0"/>
              <a:t> </a:t>
            </a:r>
            <a:r>
              <a:rPr lang="es-ES" dirty="0" err="1"/>
              <a:t>amet</a:t>
            </a:r>
            <a:r>
              <a:rPr lang="es-ES" dirty="0"/>
              <a:t>. </a:t>
            </a:r>
            <a:r>
              <a:rPr lang="es-ES" dirty="0" err="1"/>
              <a:t>consectetur</a:t>
            </a:r>
            <a:r>
              <a:rPr lang="es-ES" dirty="0"/>
              <a:t> </a:t>
            </a:r>
            <a:r>
              <a:rPr lang="es-ES" dirty="0" err="1"/>
              <a:t>adipiscing</a:t>
            </a:r>
            <a:r>
              <a:rPr lang="es-ES" dirty="0"/>
              <a:t> </a:t>
            </a:r>
            <a:r>
              <a:rPr lang="es-ES" dirty="0" err="1"/>
              <a:t>elit</a:t>
            </a:r>
            <a:r>
              <a:rPr lang="es-ES" dirty="0"/>
              <a:t>. </a:t>
            </a:r>
            <a:r>
              <a:rPr lang="es-ES" dirty="0" err="1"/>
              <a:t>Etiam</a:t>
            </a:r>
            <a:r>
              <a:rPr lang="es-ES" dirty="0"/>
              <a:t> </a:t>
            </a:r>
            <a:r>
              <a:rPr lang="es-ES" dirty="0" err="1"/>
              <a:t>accumsan</a:t>
            </a:r>
            <a:r>
              <a:rPr lang="es-ES" dirty="0"/>
              <a:t>, </a:t>
            </a:r>
            <a:r>
              <a:rPr lang="es-ES" dirty="0" err="1"/>
              <a:t>orci</a:t>
            </a:r>
            <a:r>
              <a:rPr lang="es-ES" dirty="0"/>
              <a:t> in </a:t>
            </a:r>
            <a:r>
              <a:rPr lang="es-ES" dirty="0" err="1"/>
              <a:t>iaculis</a:t>
            </a:r>
            <a:r>
              <a:rPr lang="es-ES" dirty="0"/>
              <a:t> </a:t>
            </a:r>
            <a:r>
              <a:rPr lang="es-ES" dirty="0" err="1"/>
              <a:t>gravida</a:t>
            </a:r>
            <a:r>
              <a:rPr lang="es-ES" dirty="0"/>
              <a:t>, </a:t>
            </a:r>
            <a:r>
              <a:rPr lang="es-ES" dirty="0" err="1"/>
              <a:t>purus</a:t>
            </a:r>
            <a:r>
              <a:rPr lang="es-ES" dirty="0"/>
              <a:t> </a:t>
            </a:r>
            <a:r>
              <a:rPr lang="es-ES" dirty="0" err="1"/>
              <a:t>massa</a:t>
            </a:r>
            <a:r>
              <a:rPr lang="es-ES" dirty="0"/>
              <a:t> </a:t>
            </a:r>
            <a:r>
              <a:rPr lang="es-ES" dirty="0" err="1"/>
              <a:t>accumsan</a:t>
            </a:r>
            <a:r>
              <a:rPr lang="es-ES" dirty="0"/>
              <a:t> mi, et </a:t>
            </a:r>
            <a:r>
              <a:rPr lang="es-ES" dirty="0" err="1"/>
              <a:t>feugiat</a:t>
            </a:r>
            <a:r>
              <a:rPr lang="es-ES" dirty="0"/>
              <a:t> </a:t>
            </a:r>
            <a:r>
              <a:rPr lang="es-ES" dirty="0" err="1"/>
              <a:t>tellus</a:t>
            </a:r>
            <a:r>
              <a:rPr lang="es-ES" dirty="0"/>
              <a:t> </a:t>
            </a:r>
            <a:r>
              <a:rPr lang="es-ES" dirty="0" err="1"/>
              <a:t>diam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</a:t>
            </a:r>
            <a:r>
              <a:rPr lang="es-ES" dirty="0" err="1"/>
              <a:t>est</a:t>
            </a:r>
            <a:r>
              <a:rPr lang="es-ES" dirty="0"/>
              <a:t>. </a:t>
            </a:r>
            <a:r>
              <a:rPr lang="es-ES" dirty="0" err="1"/>
              <a:t>Duis</a:t>
            </a:r>
            <a:r>
              <a:rPr lang="es-ES" dirty="0"/>
              <a:t> </a:t>
            </a:r>
            <a:r>
              <a:rPr lang="es-ES" dirty="0" err="1"/>
              <a:t>pulvinar</a:t>
            </a:r>
            <a:r>
              <a:rPr lang="es-ES" dirty="0"/>
              <a:t>, </a:t>
            </a:r>
            <a:r>
              <a:rPr lang="es-ES" dirty="0" err="1"/>
              <a:t>orci</a:t>
            </a:r>
            <a:r>
              <a:rPr lang="es-ES" dirty="0"/>
              <a:t> a </a:t>
            </a:r>
            <a:r>
              <a:rPr lang="es-ES" dirty="0" err="1"/>
              <a:t>ullamcorper</a:t>
            </a:r>
            <a:r>
              <a:rPr lang="es-ES" dirty="0"/>
              <a:t> </a:t>
            </a:r>
            <a:r>
              <a:rPr lang="es-ES" dirty="0" err="1"/>
              <a:t>rhoncus</a:t>
            </a:r>
            <a:r>
              <a:rPr lang="es-ES" dirty="0"/>
              <a:t>, </a:t>
            </a:r>
            <a:r>
              <a:rPr lang="es-ES" dirty="0" err="1"/>
              <a:t>tellus</a:t>
            </a:r>
            <a:r>
              <a:rPr lang="es-ES" dirty="0"/>
              <a:t> </a:t>
            </a:r>
            <a:r>
              <a:rPr lang="es-ES" dirty="0" err="1"/>
              <a:t>augue</a:t>
            </a:r>
            <a:r>
              <a:rPr lang="es-ES" dirty="0"/>
              <a:t> </a:t>
            </a:r>
            <a:r>
              <a:rPr lang="es-ES" dirty="0" err="1"/>
              <a:t>elementum</a:t>
            </a:r>
            <a:r>
              <a:rPr lang="es-ES" dirty="0"/>
              <a:t> </a:t>
            </a:r>
            <a:r>
              <a:rPr lang="es-ES" dirty="0" err="1"/>
              <a:t>arcu</a:t>
            </a:r>
            <a:r>
              <a:rPr lang="es-ES" dirty="0"/>
              <a:t>, id </a:t>
            </a:r>
            <a:r>
              <a:rPr lang="es-ES" dirty="0" err="1"/>
              <a:t>posuere</a:t>
            </a:r>
            <a:r>
              <a:rPr lang="es-ES" dirty="0"/>
              <a:t> </a:t>
            </a:r>
            <a:r>
              <a:rPr lang="es-ES" dirty="0" err="1"/>
              <a:t>erat</a:t>
            </a:r>
            <a:r>
              <a:rPr lang="es-ES" dirty="0"/>
              <a:t> </a:t>
            </a:r>
            <a:r>
              <a:rPr lang="es-ES" dirty="0" err="1"/>
              <a:t>neque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</a:t>
            </a:r>
            <a:r>
              <a:rPr lang="es-ES" dirty="0" err="1"/>
              <a:t>lorem</a:t>
            </a:r>
            <a:r>
              <a:rPr lang="es-ES" dirty="0"/>
              <a:t>. </a:t>
            </a:r>
            <a:r>
              <a:rPr lang="es-ES" dirty="0" err="1"/>
              <a:t>Maecenas</a:t>
            </a:r>
            <a:r>
              <a:rPr lang="es-ES" dirty="0"/>
              <a:t> </a:t>
            </a:r>
            <a:r>
              <a:rPr lang="es-ES" dirty="0" err="1"/>
              <a:t>finibus</a:t>
            </a:r>
            <a:r>
              <a:rPr lang="es-ES" dirty="0"/>
              <a:t> </a:t>
            </a:r>
            <a:r>
              <a:rPr lang="es-ES" dirty="0" err="1"/>
              <a:t>tristique</a:t>
            </a:r>
            <a:r>
              <a:rPr lang="es-ES" dirty="0"/>
              <a:t> </a:t>
            </a:r>
            <a:r>
              <a:rPr lang="es-ES" dirty="0" err="1"/>
              <a:t>felis</a:t>
            </a:r>
            <a:r>
              <a:rPr lang="es-ES" dirty="0"/>
              <a:t> </a:t>
            </a:r>
            <a:r>
              <a:rPr lang="es-ES" dirty="0" err="1"/>
              <a:t>ac</a:t>
            </a:r>
            <a:r>
              <a:rPr lang="es-ES" dirty="0"/>
              <a:t>. </a:t>
            </a:r>
            <a:r>
              <a:rPr lang="es-ES" dirty="0" err="1"/>
              <a:t>Etiam</a:t>
            </a:r>
            <a:r>
              <a:rPr lang="es-ES" dirty="0"/>
              <a:t> </a:t>
            </a:r>
            <a:r>
              <a:rPr lang="es-ES" dirty="0" err="1"/>
              <a:t>accumsan</a:t>
            </a:r>
            <a:r>
              <a:rPr lang="es-ES" dirty="0"/>
              <a:t>, </a:t>
            </a:r>
            <a:r>
              <a:rPr lang="es-ES" dirty="0" err="1"/>
              <a:t>orci</a:t>
            </a:r>
            <a:r>
              <a:rPr lang="es-ES" dirty="0"/>
              <a:t> in </a:t>
            </a:r>
            <a:r>
              <a:rPr lang="es-ES" dirty="0" err="1"/>
              <a:t>iaculis</a:t>
            </a:r>
            <a:r>
              <a:rPr lang="es-ES" dirty="0"/>
              <a:t> </a:t>
            </a:r>
            <a:r>
              <a:rPr lang="es-ES" dirty="0" err="1"/>
              <a:t>gravida</a:t>
            </a:r>
            <a:r>
              <a:rPr lang="es-ES" dirty="0"/>
              <a:t>, </a:t>
            </a:r>
            <a:r>
              <a:rPr lang="es-ES" dirty="0" err="1"/>
              <a:t>purus</a:t>
            </a:r>
            <a:r>
              <a:rPr lang="es-ES" dirty="0"/>
              <a:t> </a:t>
            </a:r>
            <a:r>
              <a:rPr lang="es-ES" dirty="0" err="1"/>
              <a:t>massa</a:t>
            </a:r>
            <a:r>
              <a:rPr lang="es-ES" dirty="0"/>
              <a:t> </a:t>
            </a:r>
            <a:r>
              <a:rPr lang="es-ES" dirty="0" err="1"/>
              <a:t>accumsan</a:t>
            </a:r>
            <a:r>
              <a:rPr lang="es-ES" dirty="0"/>
              <a:t> mi, et </a:t>
            </a:r>
            <a:r>
              <a:rPr lang="es-ES" dirty="0" err="1"/>
              <a:t>feugiat</a:t>
            </a:r>
            <a:r>
              <a:rPr lang="es-ES" dirty="0"/>
              <a:t> </a:t>
            </a:r>
            <a:r>
              <a:rPr lang="es-ES" dirty="0" err="1"/>
              <a:t>tellus</a:t>
            </a:r>
            <a:r>
              <a:rPr lang="es-ES" dirty="0"/>
              <a:t> </a:t>
            </a:r>
            <a:r>
              <a:rPr lang="es-ES" dirty="0" err="1"/>
              <a:t>diam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</a:t>
            </a:r>
            <a:r>
              <a:rPr lang="es-ES" dirty="0" err="1"/>
              <a:t>est</a:t>
            </a:r>
            <a:r>
              <a:rPr lang="es-ES" dirty="0"/>
              <a:t>. </a:t>
            </a:r>
            <a:r>
              <a:rPr lang="es-ES" dirty="0" err="1"/>
              <a:t>Duis</a:t>
            </a:r>
            <a:r>
              <a:rPr lang="es-ES" dirty="0"/>
              <a:t> </a:t>
            </a:r>
            <a:r>
              <a:rPr lang="es-ES" dirty="0" err="1"/>
              <a:t>pulvinar</a:t>
            </a:r>
            <a:r>
              <a:rPr lang="es-ES" dirty="0"/>
              <a:t>, </a:t>
            </a:r>
            <a:r>
              <a:rPr lang="es-ES" dirty="0" err="1"/>
              <a:t>orci</a:t>
            </a:r>
            <a:r>
              <a:rPr lang="es-ES" dirty="0"/>
              <a:t> a </a:t>
            </a:r>
            <a:r>
              <a:rPr lang="es-ES" dirty="0" err="1"/>
              <a:t>ullamcorper</a:t>
            </a:r>
            <a:r>
              <a:rPr lang="es-ES" dirty="0"/>
              <a:t> </a:t>
            </a:r>
            <a:r>
              <a:rPr lang="es-ES" dirty="0" err="1"/>
              <a:t>orci</a:t>
            </a:r>
            <a:r>
              <a:rPr lang="es-ES" dirty="0"/>
              <a:t> a </a:t>
            </a:r>
            <a:r>
              <a:rPr lang="es-ES" dirty="0" err="1"/>
              <a:t>ullamcorper</a:t>
            </a:r>
            <a:r>
              <a:rPr lang="es-ES" dirty="0"/>
              <a:t> </a:t>
            </a:r>
            <a:r>
              <a:rPr lang="es-ES" dirty="0" err="1"/>
              <a:t>rhoncus</a:t>
            </a:r>
            <a:r>
              <a:rPr lang="es-ES" dirty="0"/>
              <a:t>, </a:t>
            </a:r>
            <a:r>
              <a:rPr lang="es-ES" dirty="0" err="1"/>
              <a:t>tellus</a:t>
            </a:r>
            <a:r>
              <a:rPr lang="es-ES" dirty="0"/>
              <a:t> </a:t>
            </a:r>
            <a:r>
              <a:rPr lang="es-ES" dirty="0" err="1"/>
              <a:t>augue</a:t>
            </a:r>
            <a:r>
              <a:rPr lang="es-ES" dirty="0"/>
              <a:t> </a:t>
            </a:r>
            <a:r>
              <a:rPr lang="es-ES" dirty="0" err="1"/>
              <a:t>elementum</a:t>
            </a:r>
            <a:r>
              <a:rPr lang="es-ES" dirty="0"/>
              <a:t> </a:t>
            </a:r>
            <a:r>
              <a:rPr lang="es-ES" dirty="0" err="1"/>
              <a:t>arcu</a:t>
            </a:r>
            <a:r>
              <a:rPr lang="es-ES" dirty="0"/>
              <a:t>, id </a:t>
            </a:r>
            <a:r>
              <a:rPr lang="es-ES" dirty="0" err="1"/>
              <a:t>posuere</a:t>
            </a:r>
            <a:r>
              <a:rPr lang="es-ES" dirty="0"/>
              <a:t> </a:t>
            </a:r>
            <a:r>
              <a:rPr lang="es-ES" dirty="0" err="1"/>
              <a:t>erat</a:t>
            </a:r>
            <a:r>
              <a:rPr lang="es-ES" dirty="0"/>
              <a:t> </a:t>
            </a:r>
            <a:r>
              <a:rPr lang="es-ES" dirty="0" err="1"/>
              <a:t>neque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</a:t>
            </a:r>
            <a:r>
              <a:rPr lang="es-ES" dirty="0" err="1"/>
              <a:t>lorem</a:t>
            </a:r>
            <a:r>
              <a:rPr lang="es-ES" dirty="0"/>
              <a:t>. </a:t>
            </a:r>
            <a:r>
              <a:rPr lang="es-ES" dirty="0" err="1"/>
              <a:t>Maecenas</a:t>
            </a:r>
            <a:r>
              <a:rPr lang="es-ES" dirty="0"/>
              <a:t> </a:t>
            </a:r>
            <a:r>
              <a:rPr lang="es-ES" dirty="0" err="1"/>
              <a:t>finibus</a:t>
            </a:r>
            <a:r>
              <a:rPr lang="es-ES" dirty="0"/>
              <a:t> </a:t>
            </a:r>
            <a:r>
              <a:rPr lang="es-ES" dirty="0" err="1"/>
              <a:t>tristique</a:t>
            </a:r>
            <a:r>
              <a:rPr lang="es-ES" dirty="0"/>
              <a:t> </a:t>
            </a:r>
            <a:r>
              <a:rPr lang="es-ES" dirty="0" err="1"/>
              <a:t>orci</a:t>
            </a:r>
            <a:r>
              <a:rPr lang="es-ES" dirty="0"/>
              <a:t> a </a:t>
            </a:r>
            <a:r>
              <a:rPr lang="es-ES" dirty="0" err="1"/>
              <a:t>ullamcorper</a:t>
            </a:r>
            <a:r>
              <a:rPr lang="es-ES" dirty="0"/>
              <a:t> </a:t>
            </a:r>
            <a:r>
              <a:rPr lang="es-ES" dirty="0" err="1"/>
              <a:t>rhoncus</a:t>
            </a:r>
            <a:r>
              <a:rPr lang="es-ES" dirty="0"/>
              <a:t>, </a:t>
            </a:r>
            <a:r>
              <a:rPr lang="es-ES" dirty="0" err="1"/>
              <a:t>tellus</a:t>
            </a:r>
            <a:r>
              <a:rPr lang="es-ES" dirty="0"/>
              <a:t> </a:t>
            </a:r>
            <a:r>
              <a:rPr lang="es-ES" dirty="0" err="1"/>
              <a:t>augue</a:t>
            </a:r>
            <a:r>
              <a:rPr lang="es-ES" dirty="0"/>
              <a:t> </a:t>
            </a:r>
            <a:r>
              <a:rPr lang="es-ES" dirty="0" err="1"/>
              <a:t>elementum</a:t>
            </a:r>
            <a:r>
              <a:rPr lang="es-ES" dirty="0"/>
              <a:t> </a:t>
            </a:r>
            <a:r>
              <a:rPr lang="es-ES" dirty="0" err="1"/>
              <a:t>arcu</a:t>
            </a:r>
            <a:r>
              <a:rPr lang="es-ES" dirty="0"/>
              <a:t>, id </a:t>
            </a:r>
            <a:r>
              <a:rPr lang="es-ES" dirty="0" err="1"/>
              <a:t>posuere</a:t>
            </a:r>
            <a:r>
              <a:rPr lang="es-ES" dirty="0"/>
              <a:t> </a:t>
            </a:r>
            <a:r>
              <a:rPr lang="es-ES" dirty="0" err="1"/>
              <a:t>erat</a:t>
            </a:r>
            <a:r>
              <a:rPr lang="es-ES" dirty="0"/>
              <a:t> </a:t>
            </a:r>
            <a:r>
              <a:rPr lang="es-ES" dirty="0" err="1"/>
              <a:t>neque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</a:t>
            </a:r>
            <a:r>
              <a:rPr lang="es-ES" dirty="0" err="1"/>
              <a:t>lorem</a:t>
            </a:r>
            <a:r>
              <a:rPr lang="es-ES" dirty="0"/>
              <a:t>. </a:t>
            </a:r>
            <a:r>
              <a:rPr lang="es-ES" dirty="0" err="1"/>
              <a:t>Maecenas</a:t>
            </a:r>
            <a:r>
              <a:rPr lang="es-ES" dirty="0"/>
              <a:t> </a:t>
            </a:r>
            <a:r>
              <a:rPr lang="es-ES" dirty="0" err="1"/>
              <a:t>finibus</a:t>
            </a:r>
            <a:r>
              <a:rPr lang="es-ES" dirty="0"/>
              <a:t> </a:t>
            </a:r>
            <a:r>
              <a:rPr lang="es-ES" dirty="0" err="1"/>
              <a:t>tristique</a:t>
            </a:r>
            <a:r>
              <a:rPr lang="es-ES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4261" y="401898"/>
            <a:ext cx="3597743" cy="360850"/>
          </a:xfrm>
        </p:spPr>
        <p:txBody>
          <a:bodyPr wrap="none">
            <a:spAutoFit/>
          </a:bodyPr>
          <a:lstStyle>
            <a:lvl1pPr>
              <a:defRPr baseline="0"/>
            </a:lvl1pPr>
          </a:lstStyle>
          <a:p>
            <a:r>
              <a:rPr lang="es-ES_tradnl" dirty="0"/>
              <a:t>TEXTO EN PÁRRAFOS (2 COLUMNAS)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116" y="4962303"/>
            <a:ext cx="180000" cy="92333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82B5CA-E49D-6744-8292-DFBC6A05FD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951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punteado (1 columna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536400"/>
            <a:ext cx="9153715" cy="46071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260" y="401897"/>
            <a:ext cx="2976035" cy="360000"/>
          </a:xfrm>
        </p:spPr>
        <p:txBody>
          <a:bodyPr wrap="none" anchor="ctr" anchorCtr="0"/>
          <a:lstStyle>
            <a:lvl1pPr algn="l">
              <a:defRPr sz="1300" b="1" cap="none" baseline="0"/>
            </a:lvl1pPr>
          </a:lstStyle>
          <a:p>
            <a:r>
              <a:rPr lang="es-ES_tradnl" dirty="0"/>
              <a:t>TEXTO PUNTEADO (1 COLUMNA)</a:t>
            </a:r>
            <a:endParaRPr lang="en-US" dirty="0"/>
          </a:p>
        </p:txBody>
      </p:sp>
      <p:sp>
        <p:nvSpPr>
          <p:cNvPr id="15" name="12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914400"/>
            <a:ext cx="8424000" cy="646331"/>
          </a:xfrm>
        </p:spPr>
        <p:txBody>
          <a:bodyPr>
            <a:spAutoFit/>
          </a:bodyPr>
          <a:lstStyle>
            <a:lvl1pPr marL="182563" indent="-182563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dolor </a:t>
            </a:r>
            <a:r>
              <a:rPr lang="es-ES" dirty="0" err="1"/>
              <a:t>sit</a:t>
            </a:r>
            <a:r>
              <a:rPr lang="es-ES" dirty="0"/>
              <a:t> </a:t>
            </a:r>
            <a:r>
              <a:rPr lang="es-ES" dirty="0" err="1"/>
              <a:t>amet</a:t>
            </a:r>
            <a:r>
              <a:rPr lang="es-ES" dirty="0"/>
              <a:t>. </a:t>
            </a:r>
            <a:r>
              <a:rPr lang="es-ES" dirty="0" err="1"/>
              <a:t>consectetur</a:t>
            </a:r>
            <a:r>
              <a:rPr lang="es-ES" dirty="0"/>
              <a:t> </a:t>
            </a:r>
            <a:r>
              <a:rPr lang="es-ES" dirty="0" err="1"/>
              <a:t>adipiscing</a:t>
            </a:r>
            <a:r>
              <a:rPr lang="es-ES" dirty="0"/>
              <a:t> </a:t>
            </a:r>
            <a:r>
              <a:rPr lang="es-ES" dirty="0" err="1"/>
              <a:t>elit</a:t>
            </a:r>
            <a:r>
              <a:rPr lang="es-ES" dirty="0"/>
              <a:t>. </a:t>
            </a:r>
            <a:r>
              <a:rPr lang="es-ES" dirty="0" err="1"/>
              <a:t>Etiam</a:t>
            </a:r>
            <a:r>
              <a:rPr lang="es-ES" dirty="0"/>
              <a:t> </a:t>
            </a:r>
            <a:r>
              <a:rPr lang="es-ES" dirty="0" err="1"/>
              <a:t>accumsan</a:t>
            </a:r>
            <a:r>
              <a:rPr lang="es-ES" dirty="0"/>
              <a:t>, </a:t>
            </a:r>
            <a:r>
              <a:rPr lang="es-ES" dirty="0" err="1"/>
              <a:t>orci</a:t>
            </a:r>
            <a:r>
              <a:rPr lang="es-ES" dirty="0"/>
              <a:t> in </a:t>
            </a:r>
            <a:r>
              <a:rPr lang="es-ES" dirty="0" err="1"/>
              <a:t>iaculis</a:t>
            </a:r>
            <a:r>
              <a:rPr lang="es-ES" dirty="0"/>
              <a:t> </a:t>
            </a:r>
            <a:r>
              <a:rPr lang="es-ES" dirty="0" err="1"/>
              <a:t>gravida</a:t>
            </a:r>
            <a:r>
              <a:rPr lang="es-ES" dirty="0"/>
              <a:t>, </a:t>
            </a:r>
            <a:r>
              <a:rPr lang="es-ES" dirty="0" err="1"/>
              <a:t>purus</a:t>
            </a:r>
            <a:r>
              <a:rPr lang="es-ES" dirty="0"/>
              <a:t> </a:t>
            </a:r>
            <a:r>
              <a:rPr lang="es-ES" dirty="0" err="1"/>
              <a:t>massa</a:t>
            </a:r>
            <a:r>
              <a:rPr lang="es-ES" dirty="0"/>
              <a:t> </a:t>
            </a:r>
            <a:r>
              <a:rPr lang="es-ES" dirty="0" err="1"/>
              <a:t>accumsan</a:t>
            </a:r>
            <a:r>
              <a:rPr lang="es-ES" dirty="0"/>
              <a:t> mi, et </a:t>
            </a:r>
            <a:r>
              <a:rPr lang="es-ES" dirty="0" err="1"/>
              <a:t>feugiat</a:t>
            </a:r>
            <a:r>
              <a:rPr lang="es-ES" dirty="0"/>
              <a:t> </a:t>
            </a:r>
            <a:r>
              <a:rPr lang="es-ES" dirty="0" err="1"/>
              <a:t>tellus</a:t>
            </a:r>
            <a:r>
              <a:rPr lang="es-ES" dirty="0"/>
              <a:t> </a:t>
            </a:r>
            <a:r>
              <a:rPr lang="es-ES" dirty="0" err="1"/>
              <a:t>diam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</a:t>
            </a:r>
            <a:r>
              <a:rPr lang="es-ES" dirty="0" err="1"/>
              <a:t>est</a:t>
            </a:r>
            <a:r>
              <a:rPr lang="es-ES" dirty="0"/>
              <a:t>. </a:t>
            </a:r>
            <a:r>
              <a:rPr lang="es-ES" dirty="0" err="1"/>
              <a:t>Duis</a:t>
            </a:r>
            <a:r>
              <a:rPr lang="es-ES" dirty="0"/>
              <a:t> </a:t>
            </a:r>
            <a:r>
              <a:rPr lang="es-ES" dirty="0" err="1"/>
              <a:t>pulvinar</a:t>
            </a:r>
            <a:r>
              <a:rPr lang="es-ES" dirty="0"/>
              <a:t>, </a:t>
            </a:r>
            <a:r>
              <a:rPr lang="es-ES" dirty="0" err="1"/>
              <a:t>orci</a:t>
            </a:r>
            <a:r>
              <a:rPr lang="es-ES" dirty="0"/>
              <a:t> a </a:t>
            </a:r>
            <a:r>
              <a:rPr lang="es-ES" dirty="0" err="1"/>
              <a:t>ullamcorper</a:t>
            </a:r>
            <a:r>
              <a:rPr lang="es-ES" dirty="0"/>
              <a:t> </a:t>
            </a:r>
            <a:r>
              <a:rPr lang="es-ES" dirty="0" err="1"/>
              <a:t>rhoncus</a:t>
            </a:r>
            <a:r>
              <a:rPr lang="es-ES" dirty="0"/>
              <a:t>, </a:t>
            </a:r>
            <a:r>
              <a:rPr lang="es-ES" dirty="0" err="1"/>
              <a:t>tellus</a:t>
            </a:r>
            <a:r>
              <a:rPr lang="es-ES" dirty="0"/>
              <a:t> </a:t>
            </a:r>
            <a:r>
              <a:rPr lang="es-ES" dirty="0" err="1"/>
              <a:t>augue</a:t>
            </a:r>
            <a:r>
              <a:rPr lang="es-ES" dirty="0"/>
              <a:t> </a:t>
            </a:r>
            <a:r>
              <a:rPr lang="es-ES" dirty="0" err="1"/>
              <a:t>elementum</a:t>
            </a:r>
            <a:r>
              <a:rPr lang="es-ES" dirty="0"/>
              <a:t> </a:t>
            </a:r>
            <a:r>
              <a:rPr lang="es-ES" dirty="0" err="1"/>
              <a:t>arcu</a:t>
            </a:r>
            <a:r>
              <a:rPr lang="es-ES" dirty="0"/>
              <a:t>, id </a:t>
            </a:r>
            <a:r>
              <a:rPr lang="es-ES" dirty="0" err="1"/>
              <a:t>posuere</a:t>
            </a:r>
            <a:r>
              <a:rPr lang="es-ES" dirty="0"/>
              <a:t> </a:t>
            </a:r>
            <a:r>
              <a:rPr lang="es-ES" dirty="0" err="1"/>
              <a:t>erat</a:t>
            </a:r>
            <a:r>
              <a:rPr lang="es-ES" dirty="0"/>
              <a:t> </a:t>
            </a:r>
            <a:r>
              <a:rPr lang="es-ES" dirty="0" err="1"/>
              <a:t>neque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</a:t>
            </a:r>
            <a:r>
              <a:rPr lang="es-ES" dirty="0" err="1"/>
              <a:t>lorem</a:t>
            </a:r>
            <a:r>
              <a:rPr lang="es-ES" dirty="0"/>
              <a:t>. </a:t>
            </a:r>
            <a:r>
              <a:rPr lang="es-ES" dirty="0" err="1"/>
              <a:t>Maecenas</a:t>
            </a:r>
            <a:r>
              <a:rPr lang="es-ES" dirty="0"/>
              <a:t> </a:t>
            </a:r>
            <a:r>
              <a:rPr lang="es-ES" dirty="0" err="1"/>
              <a:t>finibus</a:t>
            </a:r>
            <a:r>
              <a:rPr lang="es-ES" dirty="0"/>
              <a:t> </a:t>
            </a:r>
            <a:r>
              <a:rPr lang="es-ES" dirty="0" err="1"/>
              <a:t>tristique</a:t>
            </a:r>
            <a:r>
              <a:rPr lang="es-ES" dirty="0"/>
              <a:t> </a:t>
            </a:r>
            <a:r>
              <a:rPr lang="es-ES" dirty="0" err="1"/>
              <a:t>felis</a:t>
            </a:r>
            <a:r>
              <a:rPr lang="es-ES" dirty="0"/>
              <a:t> </a:t>
            </a:r>
            <a:r>
              <a:rPr lang="es-ES" dirty="0" err="1"/>
              <a:t>ac</a:t>
            </a:r>
            <a:r>
              <a:rPr lang="es-ES" dirty="0"/>
              <a:t>.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116" y="4962303"/>
            <a:ext cx="180000" cy="92333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82B5CA-E49D-6744-8292-DFBC6A05FD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588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punteado (2 columna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9"/>
          <p:cNvSpPr/>
          <p:nvPr userDrawn="1"/>
        </p:nvSpPr>
        <p:spPr>
          <a:xfrm>
            <a:off x="0" y="536400"/>
            <a:ext cx="9153715" cy="46071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260" y="403200"/>
            <a:ext cx="3086642" cy="360000"/>
          </a:xfrm>
        </p:spPr>
        <p:txBody>
          <a:bodyPr wrap="none" anchor="ctr" anchorCtr="0"/>
          <a:lstStyle>
            <a:lvl1pPr algn="l">
              <a:defRPr sz="1300" b="1" cap="none" baseline="0"/>
            </a:lvl1pPr>
          </a:lstStyle>
          <a:p>
            <a:r>
              <a:rPr lang="es-ES_tradnl" dirty="0"/>
              <a:t>TEXTO PUNTEADO (2 COLUMNAS)</a:t>
            </a:r>
            <a:endParaRPr lang="en-US" dirty="0"/>
          </a:p>
        </p:txBody>
      </p:sp>
      <p:sp>
        <p:nvSpPr>
          <p:cNvPr id="18" name="12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914400"/>
            <a:ext cx="8424000" cy="1508105"/>
          </a:xfrm>
        </p:spPr>
        <p:txBody>
          <a:bodyPr numCol="2" spcCol="360000">
            <a:spAutoFit/>
          </a:bodyPr>
          <a:lstStyle>
            <a:lvl1pPr marL="179388" marR="0" indent="-179388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7A8"/>
              </a:buClr>
              <a:buSzPct val="95000"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dolor </a:t>
            </a:r>
            <a:r>
              <a:rPr lang="es-ES" dirty="0" err="1"/>
              <a:t>sit</a:t>
            </a:r>
            <a:r>
              <a:rPr lang="es-ES" dirty="0"/>
              <a:t> </a:t>
            </a:r>
            <a:r>
              <a:rPr lang="es-ES" dirty="0" err="1"/>
              <a:t>amet</a:t>
            </a:r>
            <a:r>
              <a:rPr lang="es-ES" dirty="0"/>
              <a:t>. </a:t>
            </a:r>
            <a:r>
              <a:rPr lang="es-ES" dirty="0" err="1"/>
              <a:t>Consecteturyty</a:t>
            </a:r>
            <a:r>
              <a:rPr lang="es-ES" dirty="0"/>
              <a:t> </a:t>
            </a:r>
            <a:r>
              <a:rPr lang="es-ES" dirty="0" err="1"/>
              <a:t>adipiscing</a:t>
            </a:r>
            <a:r>
              <a:rPr lang="es-ES" dirty="0"/>
              <a:t> </a:t>
            </a:r>
            <a:r>
              <a:rPr lang="es-ES" dirty="0" err="1"/>
              <a:t>elit</a:t>
            </a:r>
            <a:r>
              <a:rPr lang="es-ES" dirty="0"/>
              <a:t>. </a:t>
            </a:r>
            <a:r>
              <a:rPr lang="es-ES" dirty="0" err="1"/>
              <a:t>Etiam</a:t>
            </a:r>
            <a:r>
              <a:rPr lang="es-ES" dirty="0"/>
              <a:t> </a:t>
            </a:r>
            <a:r>
              <a:rPr lang="es-ES" dirty="0" err="1"/>
              <a:t>accumsan</a:t>
            </a:r>
            <a:r>
              <a:rPr lang="es-ES" dirty="0"/>
              <a:t>, </a:t>
            </a:r>
            <a:r>
              <a:rPr lang="es-ES" dirty="0" err="1"/>
              <a:t>orci</a:t>
            </a:r>
            <a:r>
              <a:rPr lang="es-ES" dirty="0"/>
              <a:t> in </a:t>
            </a:r>
            <a:r>
              <a:rPr lang="es-ES" dirty="0" err="1"/>
              <a:t>iaculis</a:t>
            </a:r>
            <a:r>
              <a:rPr lang="es-ES" dirty="0"/>
              <a:t> </a:t>
            </a:r>
            <a:r>
              <a:rPr lang="es-ES" dirty="0" err="1"/>
              <a:t>gravida</a:t>
            </a:r>
            <a:r>
              <a:rPr lang="es-ES" dirty="0"/>
              <a:t>, </a:t>
            </a:r>
            <a:r>
              <a:rPr lang="es-ES" dirty="0" err="1"/>
              <a:t>purus</a:t>
            </a:r>
            <a:r>
              <a:rPr lang="es-ES" dirty="0"/>
              <a:t> </a:t>
            </a:r>
            <a:r>
              <a:rPr lang="es-ES" dirty="0" err="1"/>
              <a:t>massa</a:t>
            </a:r>
            <a:r>
              <a:rPr lang="es-ES" dirty="0"/>
              <a:t> </a:t>
            </a:r>
            <a:r>
              <a:rPr lang="es-ES" dirty="0" err="1"/>
              <a:t>accumsan</a:t>
            </a:r>
            <a:r>
              <a:rPr lang="es-ES" dirty="0"/>
              <a:t> mi, et </a:t>
            </a:r>
            <a:r>
              <a:rPr lang="es-ES" dirty="0" err="1"/>
              <a:t>feugiat</a:t>
            </a:r>
            <a:r>
              <a:rPr lang="es-ES" dirty="0"/>
              <a:t> </a:t>
            </a:r>
            <a:r>
              <a:rPr lang="es-ES" dirty="0" err="1"/>
              <a:t>tellus</a:t>
            </a:r>
            <a:r>
              <a:rPr lang="es-ES" dirty="0"/>
              <a:t> </a:t>
            </a:r>
            <a:r>
              <a:rPr lang="es-ES" dirty="0" err="1"/>
              <a:t>diam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</a:t>
            </a:r>
            <a:r>
              <a:rPr lang="es-ES" dirty="0" err="1"/>
              <a:t>est</a:t>
            </a:r>
            <a:r>
              <a:rPr lang="es-ES" dirty="0"/>
              <a:t>. </a:t>
            </a:r>
            <a:r>
              <a:rPr lang="es-ES" dirty="0" err="1"/>
              <a:t>Duis</a:t>
            </a:r>
            <a:r>
              <a:rPr lang="es-ES" dirty="0"/>
              <a:t> </a:t>
            </a:r>
            <a:r>
              <a:rPr lang="es-ES" dirty="0" err="1"/>
              <a:t>pulvinar</a:t>
            </a:r>
            <a:r>
              <a:rPr lang="es-ES" dirty="0"/>
              <a:t>, </a:t>
            </a:r>
            <a:r>
              <a:rPr lang="es-ES" dirty="0" err="1"/>
              <a:t>orci</a:t>
            </a:r>
            <a:r>
              <a:rPr lang="es-ES" dirty="0"/>
              <a:t> a </a:t>
            </a:r>
            <a:r>
              <a:rPr lang="es-ES" dirty="0" err="1"/>
              <a:t>ullamcorper</a:t>
            </a:r>
            <a:r>
              <a:rPr lang="es-ES" dirty="0"/>
              <a:t> </a:t>
            </a:r>
            <a:r>
              <a:rPr lang="es-ES" dirty="0" err="1"/>
              <a:t>rhoncus</a:t>
            </a:r>
            <a:r>
              <a:rPr lang="es-ES" dirty="0"/>
              <a:t>, </a:t>
            </a:r>
            <a:r>
              <a:rPr lang="es-ES" dirty="0" err="1"/>
              <a:t>tellus</a:t>
            </a:r>
            <a:r>
              <a:rPr lang="es-ES" dirty="0"/>
              <a:t> </a:t>
            </a:r>
            <a:r>
              <a:rPr lang="es-ES" dirty="0" err="1"/>
              <a:t>augue</a:t>
            </a:r>
            <a:r>
              <a:rPr lang="es-ES" dirty="0"/>
              <a:t> </a:t>
            </a:r>
            <a:r>
              <a:rPr lang="es-ES" dirty="0" err="1"/>
              <a:t>elementum</a:t>
            </a:r>
            <a:r>
              <a:rPr lang="es-ES" dirty="0"/>
              <a:t> </a:t>
            </a:r>
            <a:r>
              <a:rPr lang="es-ES" dirty="0" err="1"/>
              <a:t>arcu</a:t>
            </a:r>
            <a:r>
              <a:rPr lang="es-ES" dirty="0"/>
              <a:t>, id </a:t>
            </a:r>
            <a:r>
              <a:rPr lang="es-ES" dirty="0" err="1"/>
              <a:t>posuere</a:t>
            </a:r>
            <a:r>
              <a:rPr lang="es-ES" dirty="0"/>
              <a:t> </a:t>
            </a:r>
            <a:r>
              <a:rPr lang="es-ES" dirty="0" err="1"/>
              <a:t>erat</a:t>
            </a:r>
            <a:r>
              <a:rPr lang="es-ES" dirty="0"/>
              <a:t> </a:t>
            </a:r>
            <a:r>
              <a:rPr lang="es-ES" dirty="0" err="1"/>
              <a:t>neque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</a:t>
            </a:r>
            <a:r>
              <a:rPr lang="es-ES" dirty="0" err="1"/>
              <a:t>lorem</a:t>
            </a:r>
            <a:r>
              <a:rPr lang="es-ES" dirty="0"/>
              <a:t>. </a:t>
            </a:r>
            <a:r>
              <a:rPr lang="es-ES" dirty="0" err="1"/>
              <a:t>Maecenas</a:t>
            </a:r>
            <a:r>
              <a:rPr lang="es-ES" dirty="0"/>
              <a:t> </a:t>
            </a:r>
            <a:r>
              <a:rPr lang="es-ES" dirty="0" err="1"/>
              <a:t>finibus</a:t>
            </a:r>
            <a:r>
              <a:rPr lang="es-ES" dirty="0"/>
              <a:t> </a:t>
            </a:r>
            <a:r>
              <a:rPr lang="es-ES" dirty="0" err="1"/>
              <a:t>tristique</a:t>
            </a:r>
            <a:r>
              <a:rPr lang="es-ES" dirty="0"/>
              <a:t> </a:t>
            </a:r>
            <a:r>
              <a:rPr lang="es-ES" dirty="0" err="1"/>
              <a:t>felis</a:t>
            </a:r>
            <a:r>
              <a:rPr lang="es-ES" dirty="0"/>
              <a:t> </a:t>
            </a:r>
            <a:r>
              <a:rPr lang="es-ES" dirty="0" err="1"/>
              <a:t>ac</a:t>
            </a:r>
            <a:r>
              <a:rPr lang="es-ES" dirty="0"/>
              <a:t>. 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116" y="4962303"/>
            <a:ext cx="180000" cy="92333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82B5CA-E49D-6744-8292-DFBC6A05FD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16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ndice (opción con imag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544286"/>
            <a:ext cx="9153715" cy="4599214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536400"/>
            <a:ext cx="9144000" cy="153129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br>
              <a:rPr lang="es-ES" dirty="0"/>
            </a:br>
            <a:br>
              <a:rPr lang="es-ES" dirty="0"/>
            </a:br>
            <a:r>
              <a:rPr lang="es-ES" dirty="0"/>
              <a:t>Para incluir una imagen haga </a:t>
            </a:r>
            <a:r>
              <a:rPr lang="es-ES" dirty="0" err="1"/>
              <a:t>click</a:t>
            </a:r>
            <a:r>
              <a:rPr lang="es-ES" dirty="0"/>
              <a:t> en el ícono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260" y="401898"/>
            <a:ext cx="3663531" cy="360850"/>
          </a:xfrm>
        </p:spPr>
        <p:txBody>
          <a:bodyPr wrap="none"/>
          <a:lstStyle>
            <a:lvl1pPr>
              <a:defRPr baseline="0"/>
            </a:lvl1pPr>
          </a:lstStyle>
          <a:p>
            <a:r>
              <a:rPr lang="es-ES_tradnl" dirty="0"/>
              <a:t>ÍNDICE DE CONTENIDOS CON IMAGEN</a:t>
            </a:r>
            <a:endParaRPr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4" hasCustomPrompt="1"/>
          </p:nvPr>
        </p:nvSpPr>
        <p:spPr>
          <a:xfrm>
            <a:off x="676692" y="2363420"/>
            <a:ext cx="3679283" cy="360850"/>
          </a:xfrm>
          <a:solidFill>
            <a:schemeClr val="bg1">
              <a:lumMod val="75000"/>
            </a:schemeClr>
          </a:solidFill>
        </p:spPr>
        <p:txBody>
          <a:bodyPr lIns="72000" tIns="72000" rIns="72000" bIns="72000" anchor="ctr" anchorCtr="0">
            <a:spAutoFit/>
          </a:bodyPr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/>
              <a:t>Nombre del primer título corto simulado</a:t>
            </a:r>
          </a:p>
        </p:txBody>
      </p:sp>
      <p:sp>
        <p:nvSpPr>
          <p:cNvPr id="33" name="3 Marcador de texto"/>
          <p:cNvSpPr>
            <a:spLocks noGrp="1"/>
          </p:cNvSpPr>
          <p:nvPr>
            <p:ph type="body" sz="quarter" idx="16" hasCustomPrompt="1"/>
          </p:nvPr>
        </p:nvSpPr>
        <p:spPr>
          <a:xfrm>
            <a:off x="676692" y="2791041"/>
            <a:ext cx="3679283" cy="360850"/>
          </a:xfrm>
          <a:solidFill>
            <a:schemeClr val="bg1">
              <a:lumMod val="75000"/>
            </a:schemeClr>
          </a:solidFill>
        </p:spPr>
        <p:txBody>
          <a:bodyPr lIns="72000" tIns="72000" rIns="72000" bIns="72000" anchor="ctr" anchorCtr="0">
            <a:spAutoFit/>
          </a:bodyPr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/>
              <a:t>Nombre del primer título corto simulado</a:t>
            </a:r>
          </a:p>
        </p:txBody>
      </p:sp>
      <p:sp>
        <p:nvSpPr>
          <p:cNvPr id="36" name="3 Marcador de texto"/>
          <p:cNvSpPr>
            <a:spLocks noGrp="1"/>
          </p:cNvSpPr>
          <p:nvPr>
            <p:ph type="body" sz="quarter" idx="18" hasCustomPrompt="1"/>
          </p:nvPr>
        </p:nvSpPr>
        <p:spPr>
          <a:xfrm>
            <a:off x="676692" y="3217383"/>
            <a:ext cx="3679283" cy="360850"/>
          </a:xfrm>
          <a:solidFill>
            <a:schemeClr val="bg1">
              <a:lumMod val="75000"/>
            </a:schemeClr>
          </a:solidFill>
        </p:spPr>
        <p:txBody>
          <a:bodyPr lIns="72000" tIns="72000" rIns="72000" bIns="72000" anchor="ctr" anchorCtr="0">
            <a:spAutoFit/>
          </a:bodyPr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/>
              <a:t>Nombre del primer título corto simulado</a:t>
            </a:r>
          </a:p>
        </p:txBody>
      </p:sp>
      <p:sp>
        <p:nvSpPr>
          <p:cNvPr id="39" name="3 Marcador de texto"/>
          <p:cNvSpPr>
            <a:spLocks noGrp="1"/>
          </p:cNvSpPr>
          <p:nvPr>
            <p:ph type="body" sz="quarter" idx="20" hasCustomPrompt="1"/>
          </p:nvPr>
        </p:nvSpPr>
        <p:spPr>
          <a:xfrm>
            <a:off x="676692" y="3645004"/>
            <a:ext cx="3679283" cy="360850"/>
          </a:xfrm>
          <a:solidFill>
            <a:schemeClr val="bg1">
              <a:lumMod val="75000"/>
            </a:schemeClr>
          </a:solidFill>
        </p:spPr>
        <p:txBody>
          <a:bodyPr lIns="72000" tIns="72000" rIns="72000" bIns="72000" anchor="ctr" anchorCtr="0">
            <a:spAutoFit/>
          </a:bodyPr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/>
              <a:t>Nombre del primer título corto simulado</a:t>
            </a:r>
          </a:p>
        </p:txBody>
      </p:sp>
      <p:sp>
        <p:nvSpPr>
          <p:cNvPr id="31" name="3 Marcador de texto"/>
          <p:cNvSpPr>
            <a:spLocks noGrp="1"/>
          </p:cNvSpPr>
          <p:nvPr>
            <p:ph type="body" sz="quarter" idx="15" hasCustomPrompt="1"/>
          </p:nvPr>
        </p:nvSpPr>
        <p:spPr>
          <a:xfrm>
            <a:off x="279020" y="2363420"/>
            <a:ext cx="395868" cy="360850"/>
          </a:xfrm>
          <a:solidFill>
            <a:srgbClr val="0092D2"/>
          </a:solidFill>
        </p:spPr>
        <p:txBody>
          <a:bodyPr lIns="72000" tIns="72000" rIns="72000" bIns="72000" anchor="ctr" anchorCtr="0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s-ES" dirty="0"/>
              <a:t>xx</a:t>
            </a:r>
          </a:p>
        </p:txBody>
      </p:sp>
      <p:sp>
        <p:nvSpPr>
          <p:cNvPr id="34" name="3 Marcador de texto"/>
          <p:cNvSpPr>
            <a:spLocks noGrp="1"/>
          </p:cNvSpPr>
          <p:nvPr>
            <p:ph type="body" sz="quarter" idx="17" hasCustomPrompt="1"/>
          </p:nvPr>
        </p:nvSpPr>
        <p:spPr>
          <a:xfrm>
            <a:off x="279020" y="2791041"/>
            <a:ext cx="395868" cy="360850"/>
          </a:xfrm>
          <a:solidFill>
            <a:srgbClr val="0092D2"/>
          </a:solidFill>
        </p:spPr>
        <p:txBody>
          <a:bodyPr lIns="72000" tIns="72000" rIns="72000" bIns="72000" anchor="ctr" anchorCtr="0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s-ES" dirty="0"/>
              <a:t>xx</a:t>
            </a:r>
          </a:p>
        </p:txBody>
      </p:sp>
      <p:sp>
        <p:nvSpPr>
          <p:cNvPr id="37" name="3 Marcador de texto"/>
          <p:cNvSpPr>
            <a:spLocks noGrp="1"/>
          </p:cNvSpPr>
          <p:nvPr>
            <p:ph type="body" sz="quarter" idx="19" hasCustomPrompt="1"/>
          </p:nvPr>
        </p:nvSpPr>
        <p:spPr>
          <a:xfrm>
            <a:off x="279020" y="3217383"/>
            <a:ext cx="395868" cy="360850"/>
          </a:xfrm>
          <a:solidFill>
            <a:srgbClr val="0092D2"/>
          </a:solidFill>
        </p:spPr>
        <p:txBody>
          <a:bodyPr lIns="72000" tIns="72000" rIns="72000" bIns="72000" anchor="ctr" anchorCtr="0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s-ES" dirty="0"/>
              <a:t>xx</a:t>
            </a:r>
          </a:p>
        </p:txBody>
      </p:sp>
      <p:sp>
        <p:nvSpPr>
          <p:cNvPr id="40" name="3 Marcador de texto"/>
          <p:cNvSpPr>
            <a:spLocks noGrp="1"/>
          </p:cNvSpPr>
          <p:nvPr>
            <p:ph type="body" sz="quarter" idx="21" hasCustomPrompt="1"/>
          </p:nvPr>
        </p:nvSpPr>
        <p:spPr>
          <a:xfrm>
            <a:off x="279020" y="3645004"/>
            <a:ext cx="395868" cy="360850"/>
          </a:xfrm>
          <a:solidFill>
            <a:srgbClr val="0092D2"/>
          </a:solidFill>
        </p:spPr>
        <p:txBody>
          <a:bodyPr lIns="72000" tIns="72000" rIns="72000" bIns="72000" anchor="ctr" anchorCtr="0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s-ES" dirty="0"/>
              <a:t>xx</a:t>
            </a:r>
          </a:p>
        </p:txBody>
      </p:sp>
      <p:sp>
        <p:nvSpPr>
          <p:cNvPr id="42" name="3 Marcador de texto"/>
          <p:cNvSpPr>
            <a:spLocks noGrp="1"/>
          </p:cNvSpPr>
          <p:nvPr>
            <p:ph type="body" sz="quarter" idx="22" hasCustomPrompt="1"/>
          </p:nvPr>
        </p:nvSpPr>
        <p:spPr>
          <a:xfrm>
            <a:off x="676692" y="4070987"/>
            <a:ext cx="3679283" cy="360850"/>
          </a:xfrm>
          <a:solidFill>
            <a:schemeClr val="bg1">
              <a:lumMod val="75000"/>
            </a:schemeClr>
          </a:solidFill>
        </p:spPr>
        <p:txBody>
          <a:bodyPr lIns="72000" tIns="72000" rIns="72000" bIns="72000" anchor="ctr" anchorCtr="0">
            <a:spAutoFit/>
          </a:bodyPr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/>
              <a:t>Nombre del primer título corto simulado</a:t>
            </a:r>
          </a:p>
        </p:txBody>
      </p:sp>
      <p:sp>
        <p:nvSpPr>
          <p:cNvPr id="44" name="3 Marcador de texto"/>
          <p:cNvSpPr>
            <a:spLocks noGrp="1"/>
          </p:cNvSpPr>
          <p:nvPr>
            <p:ph type="body" sz="quarter" idx="24" hasCustomPrompt="1"/>
          </p:nvPr>
        </p:nvSpPr>
        <p:spPr>
          <a:xfrm>
            <a:off x="279020" y="4070987"/>
            <a:ext cx="395868" cy="360850"/>
          </a:xfrm>
          <a:solidFill>
            <a:srgbClr val="0092D2"/>
          </a:solidFill>
        </p:spPr>
        <p:txBody>
          <a:bodyPr lIns="72000" tIns="72000" rIns="72000" bIns="72000" anchor="ctr" anchorCtr="0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s-ES" dirty="0"/>
              <a:t>xx</a:t>
            </a:r>
          </a:p>
        </p:txBody>
      </p:sp>
      <p:sp>
        <p:nvSpPr>
          <p:cNvPr id="67" name="3 Marcador de texto"/>
          <p:cNvSpPr>
            <a:spLocks noGrp="1"/>
          </p:cNvSpPr>
          <p:nvPr>
            <p:ph type="body" sz="quarter" idx="25" hasCustomPrompt="1"/>
          </p:nvPr>
        </p:nvSpPr>
        <p:spPr>
          <a:xfrm>
            <a:off x="5113688" y="2363420"/>
            <a:ext cx="3679283" cy="360850"/>
          </a:xfrm>
          <a:solidFill>
            <a:schemeClr val="bg1">
              <a:lumMod val="75000"/>
            </a:schemeClr>
          </a:solidFill>
        </p:spPr>
        <p:txBody>
          <a:bodyPr lIns="72000" tIns="72000" rIns="72000" bIns="72000" anchor="ctr" anchorCtr="0">
            <a:spAutoFit/>
          </a:bodyPr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/>
              <a:t>Nombre del primer título corto simulado</a:t>
            </a:r>
          </a:p>
        </p:txBody>
      </p:sp>
      <p:sp>
        <p:nvSpPr>
          <p:cNvPr id="68" name="3 Marcador de texto"/>
          <p:cNvSpPr>
            <a:spLocks noGrp="1"/>
          </p:cNvSpPr>
          <p:nvPr>
            <p:ph type="body" sz="quarter" idx="26" hasCustomPrompt="1"/>
          </p:nvPr>
        </p:nvSpPr>
        <p:spPr>
          <a:xfrm>
            <a:off x="5113688" y="2791041"/>
            <a:ext cx="3679283" cy="360850"/>
          </a:xfrm>
          <a:solidFill>
            <a:schemeClr val="bg1">
              <a:lumMod val="75000"/>
            </a:schemeClr>
          </a:solidFill>
        </p:spPr>
        <p:txBody>
          <a:bodyPr lIns="72000" tIns="72000" rIns="72000" bIns="72000" anchor="ctr" anchorCtr="0">
            <a:spAutoFit/>
          </a:bodyPr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/>
              <a:t>Nombre del primer título corto simulado</a:t>
            </a:r>
          </a:p>
        </p:txBody>
      </p:sp>
      <p:sp>
        <p:nvSpPr>
          <p:cNvPr id="69" name="3 Marcador de texto"/>
          <p:cNvSpPr>
            <a:spLocks noGrp="1"/>
          </p:cNvSpPr>
          <p:nvPr>
            <p:ph type="body" sz="quarter" idx="27" hasCustomPrompt="1"/>
          </p:nvPr>
        </p:nvSpPr>
        <p:spPr>
          <a:xfrm>
            <a:off x="5113688" y="3217383"/>
            <a:ext cx="3679283" cy="360850"/>
          </a:xfrm>
          <a:solidFill>
            <a:schemeClr val="bg1">
              <a:lumMod val="75000"/>
            </a:schemeClr>
          </a:solidFill>
        </p:spPr>
        <p:txBody>
          <a:bodyPr lIns="72000" tIns="72000" rIns="72000" bIns="72000" anchor="ctr" anchorCtr="0">
            <a:spAutoFit/>
          </a:bodyPr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/>
              <a:t>Nombre del primer título corto simulado</a:t>
            </a:r>
          </a:p>
        </p:txBody>
      </p:sp>
      <p:sp>
        <p:nvSpPr>
          <p:cNvPr id="70" name="3 Marcador de texto"/>
          <p:cNvSpPr>
            <a:spLocks noGrp="1"/>
          </p:cNvSpPr>
          <p:nvPr>
            <p:ph type="body" sz="quarter" idx="28" hasCustomPrompt="1"/>
          </p:nvPr>
        </p:nvSpPr>
        <p:spPr>
          <a:xfrm>
            <a:off x="5113688" y="3645004"/>
            <a:ext cx="3679283" cy="360850"/>
          </a:xfrm>
          <a:solidFill>
            <a:schemeClr val="bg1">
              <a:lumMod val="75000"/>
            </a:schemeClr>
          </a:solidFill>
        </p:spPr>
        <p:txBody>
          <a:bodyPr lIns="72000" tIns="72000" rIns="72000" bIns="72000" anchor="ctr" anchorCtr="0">
            <a:spAutoFit/>
          </a:bodyPr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/>
              <a:t>Nombre del primer título corto simulado</a:t>
            </a:r>
          </a:p>
        </p:txBody>
      </p:sp>
      <p:sp>
        <p:nvSpPr>
          <p:cNvPr id="71" name="3 Marcador de texto"/>
          <p:cNvSpPr>
            <a:spLocks noGrp="1"/>
          </p:cNvSpPr>
          <p:nvPr>
            <p:ph type="body" sz="quarter" idx="29" hasCustomPrompt="1"/>
          </p:nvPr>
        </p:nvSpPr>
        <p:spPr>
          <a:xfrm>
            <a:off x="4716016" y="2363420"/>
            <a:ext cx="395868" cy="360850"/>
          </a:xfrm>
          <a:solidFill>
            <a:srgbClr val="0092D2"/>
          </a:solidFill>
        </p:spPr>
        <p:txBody>
          <a:bodyPr lIns="72000" tIns="72000" rIns="72000" bIns="72000" anchor="ctr" anchorCtr="0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s-ES" dirty="0"/>
              <a:t>xx</a:t>
            </a:r>
          </a:p>
        </p:txBody>
      </p:sp>
      <p:sp>
        <p:nvSpPr>
          <p:cNvPr id="72" name="3 Marcador de texto"/>
          <p:cNvSpPr>
            <a:spLocks noGrp="1"/>
          </p:cNvSpPr>
          <p:nvPr>
            <p:ph type="body" sz="quarter" idx="30" hasCustomPrompt="1"/>
          </p:nvPr>
        </p:nvSpPr>
        <p:spPr>
          <a:xfrm>
            <a:off x="4716016" y="2791041"/>
            <a:ext cx="395868" cy="360850"/>
          </a:xfrm>
          <a:solidFill>
            <a:srgbClr val="0092D2"/>
          </a:solidFill>
        </p:spPr>
        <p:txBody>
          <a:bodyPr lIns="72000" tIns="72000" rIns="72000" bIns="72000" anchor="ctr" anchorCtr="0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s-ES" dirty="0"/>
              <a:t>xx</a:t>
            </a:r>
          </a:p>
        </p:txBody>
      </p:sp>
      <p:sp>
        <p:nvSpPr>
          <p:cNvPr id="73" name="3 Marcador de texto"/>
          <p:cNvSpPr>
            <a:spLocks noGrp="1"/>
          </p:cNvSpPr>
          <p:nvPr>
            <p:ph type="body" sz="quarter" idx="31" hasCustomPrompt="1"/>
          </p:nvPr>
        </p:nvSpPr>
        <p:spPr>
          <a:xfrm>
            <a:off x="4716016" y="3217383"/>
            <a:ext cx="395868" cy="360850"/>
          </a:xfrm>
          <a:solidFill>
            <a:srgbClr val="0092D2"/>
          </a:solidFill>
        </p:spPr>
        <p:txBody>
          <a:bodyPr lIns="72000" tIns="72000" rIns="72000" bIns="72000" anchor="ctr" anchorCtr="0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s-ES" dirty="0"/>
              <a:t>xx</a:t>
            </a:r>
          </a:p>
        </p:txBody>
      </p:sp>
      <p:sp>
        <p:nvSpPr>
          <p:cNvPr id="74" name="3 Marcador de texto"/>
          <p:cNvSpPr>
            <a:spLocks noGrp="1"/>
          </p:cNvSpPr>
          <p:nvPr>
            <p:ph type="body" sz="quarter" idx="32" hasCustomPrompt="1"/>
          </p:nvPr>
        </p:nvSpPr>
        <p:spPr>
          <a:xfrm>
            <a:off x="4716016" y="3645004"/>
            <a:ext cx="395868" cy="360850"/>
          </a:xfrm>
          <a:solidFill>
            <a:srgbClr val="0092D2"/>
          </a:solidFill>
        </p:spPr>
        <p:txBody>
          <a:bodyPr lIns="72000" tIns="72000" rIns="72000" bIns="72000" anchor="ctr" anchorCtr="0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s-ES" dirty="0"/>
              <a:t>xx</a:t>
            </a:r>
          </a:p>
        </p:txBody>
      </p:sp>
      <p:sp>
        <p:nvSpPr>
          <p:cNvPr id="75" name="3 Marcador de texto"/>
          <p:cNvSpPr>
            <a:spLocks noGrp="1"/>
          </p:cNvSpPr>
          <p:nvPr>
            <p:ph type="body" sz="quarter" idx="33" hasCustomPrompt="1"/>
          </p:nvPr>
        </p:nvSpPr>
        <p:spPr>
          <a:xfrm>
            <a:off x="5113688" y="4070987"/>
            <a:ext cx="3679283" cy="360850"/>
          </a:xfrm>
          <a:solidFill>
            <a:schemeClr val="bg1">
              <a:lumMod val="75000"/>
            </a:schemeClr>
          </a:solidFill>
        </p:spPr>
        <p:txBody>
          <a:bodyPr lIns="72000" tIns="72000" rIns="72000" bIns="72000" anchor="ctr" anchorCtr="0">
            <a:spAutoFit/>
          </a:bodyPr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/>
              <a:t>Nombre del primer título corto simulado</a:t>
            </a:r>
          </a:p>
        </p:txBody>
      </p:sp>
      <p:sp>
        <p:nvSpPr>
          <p:cNvPr id="76" name="3 Marcador de texto"/>
          <p:cNvSpPr>
            <a:spLocks noGrp="1"/>
          </p:cNvSpPr>
          <p:nvPr>
            <p:ph type="body" sz="quarter" idx="34" hasCustomPrompt="1"/>
          </p:nvPr>
        </p:nvSpPr>
        <p:spPr>
          <a:xfrm>
            <a:off x="4716016" y="4070987"/>
            <a:ext cx="395868" cy="360850"/>
          </a:xfrm>
          <a:solidFill>
            <a:srgbClr val="0092D2"/>
          </a:solidFill>
        </p:spPr>
        <p:txBody>
          <a:bodyPr lIns="72000" tIns="72000" rIns="72000" bIns="72000" anchor="ctr" anchorCtr="0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s-ES" dirty="0"/>
              <a:t>xx</a:t>
            </a:r>
          </a:p>
        </p:txBody>
      </p:sp>
      <p:sp>
        <p:nvSpPr>
          <p:cNvPr id="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116" y="4962303"/>
            <a:ext cx="180000" cy="92333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82B5CA-E49D-6744-8292-DFBC6A05FD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266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punteado + datos destaca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9"/>
          <p:cNvSpPr/>
          <p:nvPr userDrawn="1"/>
        </p:nvSpPr>
        <p:spPr>
          <a:xfrm>
            <a:off x="0" y="536400"/>
            <a:ext cx="9153715" cy="46071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1"/>
          <p:cNvSpPr/>
          <p:nvPr userDrawn="1"/>
        </p:nvSpPr>
        <p:spPr>
          <a:xfrm>
            <a:off x="7139743" y="2022750"/>
            <a:ext cx="1704677" cy="947687"/>
          </a:xfrm>
          <a:prstGeom prst="rect">
            <a:avLst/>
          </a:prstGeom>
          <a:solidFill>
            <a:srgbClr val="7BC1E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21"/>
          <p:cNvSpPr/>
          <p:nvPr userDrawn="1"/>
        </p:nvSpPr>
        <p:spPr>
          <a:xfrm>
            <a:off x="7139743" y="930806"/>
            <a:ext cx="1704677" cy="947687"/>
          </a:xfrm>
          <a:prstGeom prst="rect">
            <a:avLst/>
          </a:prstGeom>
          <a:solidFill>
            <a:srgbClr val="C9C9C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8 Marcador de texto"/>
          <p:cNvSpPr>
            <a:spLocks noGrp="1"/>
          </p:cNvSpPr>
          <p:nvPr>
            <p:ph type="body" sz="quarter" idx="20" hasCustomPrompt="1"/>
          </p:nvPr>
        </p:nvSpPr>
        <p:spPr>
          <a:xfrm>
            <a:off x="7263285" y="1290924"/>
            <a:ext cx="512961" cy="461665"/>
          </a:xfrm>
        </p:spPr>
        <p:txBody>
          <a:bodyPr wrap="none">
            <a:spAutoFit/>
          </a:bodyPr>
          <a:lstStyle>
            <a:lvl1pPr marL="0" indent="0">
              <a:buNone/>
              <a:defRPr sz="3000" b="1">
                <a:solidFill>
                  <a:srgbClr val="0070C0"/>
                </a:solidFill>
              </a:defRPr>
            </a:lvl1pPr>
          </a:lstStyle>
          <a:p>
            <a:pPr lvl="0"/>
            <a:r>
              <a:rPr lang="es-ES" dirty="0"/>
              <a:t>XX</a:t>
            </a:r>
            <a:endParaRPr lang="es-AR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9" hasCustomPrompt="1"/>
          </p:nvPr>
        </p:nvSpPr>
        <p:spPr>
          <a:xfrm>
            <a:off x="7252171" y="1082442"/>
            <a:ext cx="862416" cy="153888"/>
          </a:xfrm>
        </p:spPr>
        <p:txBody>
          <a:bodyPr wrap="none">
            <a:spAutoFit/>
          </a:bodyPr>
          <a:lstStyle>
            <a:lvl1pPr marL="0" indent="0">
              <a:buNone/>
              <a:defRPr sz="1000" b="1" baseline="0">
                <a:solidFill>
                  <a:schemeClr val="tx1"/>
                </a:solidFill>
              </a:defRPr>
            </a:lvl1pPr>
            <a:lvl2pPr marL="182562" indent="0">
              <a:buNone/>
              <a:defRPr/>
            </a:lvl2pPr>
            <a:lvl3pPr marL="381000" indent="0">
              <a:buNone/>
              <a:defRPr/>
            </a:lvl3pPr>
            <a:lvl4pPr marL="541338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s-ES" dirty="0"/>
              <a:t>TÍTULO DATO</a:t>
            </a:r>
            <a:endParaRPr lang="es-AR" dirty="0"/>
          </a:p>
        </p:txBody>
      </p:sp>
      <p:sp>
        <p:nvSpPr>
          <p:cNvPr id="22" name="12 Marcador de texto"/>
          <p:cNvSpPr>
            <a:spLocks noGrp="1"/>
          </p:cNvSpPr>
          <p:nvPr>
            <p:ph type="body" sz="quarter" idx="18" hasCustomPrompt="1"/>
          </p:nvPr>
        </p:nvSpPr>
        <p:spPr>
          <a:xfrm>
            <a:off x="395288" y="914400"/>
            <a:ext cx="6408960" cy="861774"/>
          </a:xfrm>
        </p:spPr>
        <p:txBody>
          <a:bodyPr numCol="1" spcCol="252000">
            <a:spAutoFit/>
          </a:bodyPr>
          <a:lstStyle>
            <a:lvl1pPr marL="182563" marR="0" indent="-182563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7A8"/>
              </a:buClr>
              <a:buSzPct val="95000"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dolor </a:t>
            </a:r>
            <a:r>
              <a:rPr lang="es-ES" dirty="0" err="1"/>
              <a:t>sit</a:t>
            </a:r>
            <a:r>
              <a:rPr lang="es-ES" dirty="0"/>
              <a:t> </a:t>
            </a:r>
            <a:r>
              <a:rPr lang="es-ES" dirty="0" err="1"/>
              <a:t>amet</a:t>
            </a:r>
            <a:r>
              <a:rPr lang="es-ES" dirty="0"/>
              <a:t>. </a:t>
            </a:r>
            <a:r>
              <a:rPr lang="es-ES" dirty="0" err="1"/>
              <a:t>consectetur</a:t>
            </a:r>
            <a:r>
              <a:rPr lang="es-ES" dirty="0"/>
              <a:t> </a:t>
            </a:r>
            <a:r>
              <a:rPr lang="es-ES" dirty="0" err="1"/>
              <a:t>adipiscing</a:t>
            </a:r>
            <a:r>
              <a:rPr lang="es-ES" dirty="0"/>
              <a:t> </a:t>
            </a:r>
            <a:r>
              <a:rPr lang="es-ES" dirty="0" err="1"/>
              <a:t>elit</a:t>
            </a:r>
            <a:r>
              <a:rPr lang="es-ES" dirty="0"/>
              <a:t>. </a:t>
            </a:r>
            <a:r>
              <a:rPr lang="es-ES" dirty="0" err="1"/>
              <a:t>Etiam</a:t>
            </a:r>
            <a:r>
              <a:rPr lang="es-ES" dirty="0"/>
              <a:t> </a:t>
            </a:r>
            <a:r>
              <a:rPr lang="es-ES" dirty="0" err="1"/>
              <a:t>accumsan</a:t>
            </a:r>
            <a:r>
              <a:rPr lang="es-ES" dirty="0"/>
              <a:t>, </a:t>
            </a:r>
            <a:r>
              <a:rPr lang="es-ES" dirty="0" err="1"/>
              <a:t>orci</a:t>
            </a:r>
            <a:r>
              <a:rPr lang="es-ES" dirty="0"/>
              <a:t> in </a:t>
            </a:r>
            <a:r>
              <a:rPr lang="es-ES" dirty="0" err="1"/>
              <a:t>iaculis</a:t>
            </a:r>
            <a:r>
              <a:rPr lang="es-ES" dirty="0"/>
              <a:t> </a:t>
            </a:r>
            <a:r>
              <a:rPr lang="es-ES" dirty="0" err="1"/>
              <a:t>gravida</a:t>
            </a:r>
            <a:r>
              <a:rPr lang="es-ES" dirty="0"/>
              <a:t>, </a:t>
            </a:r>
            <a:r>
              <a:rPr lang="es-ES" dirty="0" err="1"/>
              <a:t>purus</a:t>
            </a:r>
            <a:r>
              <a:rPr lang="es-ES" dirty="0"/>
              <a:t> </a:t>
            </a:r>
            <a:r>
              <a:rPr lang="es-ES" dirty="0" err="1"/>
              <a:t>massa</a:t>
            </a:r>
            <a:r>
              <a:rPr lang="es-ES" dirty="0"/>
              <a:t> </a:t>
            </a:r>
            <a:r>
              <a:rPr lang="es-ES" dirty="0" err="1"/>
              <a:t>accumsan</a:t>
            </a:r>
            <a:r>
              <a:rPr lang="es-ES" dirty="0"/>
              <a:t> mi, et </a:t>
            </a:r>
            <a:r>
              <a:rPr lang="es-ES" dirty="0" err="1"/>
              <a:t>feugiat</a:t>
            </a:r>
            <a:r>
              <a:rPr lang="es-ES" dirty="0"/>
              <a:t> </a:t>
            </a:r>
            <a:r>
              <a:rPr lang="es-ES" dirty="0" err="1"/>
              <a:t>tellus</a:t>
            </a:r>
            <a:r>
              <a:rPr lang="es-ES" dirty="0"/>
              <a:t> </a:t>
            </a:r>
            <a:r>
              <a:rPr lang="es-ES" dirty="0" err="1"/>
              <a:t>diam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</a:t>
            </a:r>
            <a:r>
              <a:rPr lang="es-ES" dirty="0" err="1"/>
              <a:t>est</a:t>
            </a:r>
            <a:r>
              <a:rPr lang="es-ES" dirty="0"/>
              <a:t>. </a:t>
            </a:r>
            <a:r>
              <a:rPr lang="es-ES" dirty="0" err="1"/>
              <a:t>Duis</a:t>
            </a:r>
            <a:r>
              <a:rPr lang="es-ES" dirty="0"/>
              <a:t> </a:t>
            </a:r>
            <a:r>
              <a:rPr lang="es-ES" dirty="0" err="1"/>
              <a:t>pulvinar</a:t>
            </a:r>
            <a:r>
              <a:rPr lang="es-ES" dirty="0"/>
              <a:t>, </a:t>
            </a:r>
            <a:r>
              <a:rPr lang="es-ES" dirty="0" err="1"/>
              <a:t>orci</a:t>
            </a:r>
            <a:r>
              <a:rPr lang="es-ES" dirty="0"/>
              <a:t> a </a:t>
            </a:r>
            <a:r>
              <a:rPr lang="es-ES" dirty="0" err="1"/>
              <a:t>ullamcorper</a:t>
            </a:r>
            <a:r>
              <a:rPr lang="es-ES" dirty="0"/>
              <a:t> </a:t>
            </a:r>
            <a:r>
              <a:rPr lang="es-ES" dirty="0" err="1"/>
              <a:t>rhoncus</a:t>
            </a:r>
            <a:r>
              <a:rPr lang="es-ES" dirty="0"/>
              <a:t>, </a:t>
            </a:r>
            <a:r>
              <a:rPr lang="es-ES" dirty="0" err="1"/>
              <a:t>tellus</a:t>
            </a:r>
            <a:r>
              <a:rPr lang="es-ES" dirty="0"/>
              <a:t> </a:t>
            </a:r>
            <a:r>
              <a:rPr lang="es-ES" dirty="0" err="1"/>
              <a:t>augue</a:t>
            </a:r>
            <a:r>
              <a:rPr lang="es-ES" dirty="0"/>
              <a:t> </a:t>
            </a:r>
            <a:r>
              <a:rPr lang="es-ES" dirty="0" err="1"/>
              <a:t>elementum</a:t>
            </a:r>
            <a:r>
              <a:rPr lang="es-ES" dirty="0"/>
              <a:t> </a:t>
            </a:r>
            <a:r>
              <a:rPr lang="es-ES" dirty="0" err="1"/>
              <a:t>arcu</a:t>
            </a:r>
            <a:r>
              <a:rPr lang="es-ES" dirty="0"/>
              <a:t>, id </a:t>
            </a:r>
            <a:r>
              <a:rPr lang="es-ES" dirty="0" err="1"/>
              <a:t>posuere</a:t>
            </a:r>
            <a:r>
              <a:rPr lang="es-ES" dirty="0"/>
              <a:t> </a:t>
            </a:r>
            <a:r>
              <a:rPr lang="es-ES" dirty="0" err="1"/>
              <a:t>erat</a:t>
            </a:r>
            <a:r>
              <a:rPr lang="es-ES" dirty="0"/>
              <a:t> </a:t>
            </a:r>
            <a:r>
              <a:rPr lang="es-ES" dirty="0" err="1"/>
              <a:t>neque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</a:t>
            </a:r>
            <a:r>
              <a:rPr lang="es-ES" dirty="0" err="1"/>
              <a:t>lorem</a:t>
            </a:r>
            <a:r>
              <a:rPr lang="es-ES" dirty="0"/>
              <a:t>. </a:t>
            </a:r>
            <a:r>
              <a:rPr lang="es-ES" dirty="0" err="1"/>
              <a:t>Maecenas</a:t>
            </a:r>
            <a:r>
              <a:rPr lang="es-ES" dirty="0"/>
              <a:t> </a:t>
            </a:r>
            <a:r>
              <a:rPr lang="es-ES" dirty="0" err="1"/>
              <a:t>finibus</a:t>
            </a:r>
            <a:r>
              <a:rPr lang="es-ES" dirty="0"/>
              <a:t> </a:t>
            </a:r>
            <a:r>
              <a:rPr lang="es-ES" dirty="0" err="1"/>
              <a:t>tristique</a:t>
            </a:r>
            <a:r>
              <a:rPr lang="es-ES" dirty="0"/>
              <a:t> </a:t>
            </a:r>
            <a:r>
              <a:rPr lang="es-ES" dirty="0" err="1"/>
              <a:t>felis</a:t>
            </a:r>
            <a:r>
              <a:rPr lang="es-ES" dirty="0"/>
              <a:t> </a:t>
            </a:r>
            <a:r>
              <a:rPr lang="es-ES" dirty="0" err="1"/>
              <a:t>ac</a:t>
            </a:r>
            <a:r>
              <a:rPr lang="es-ES" dirty="0"/>
              <a:t>.</a:t>
            </a:r>
          </a:p>
        </p:txBody>
      </p:sp>
      <p:grpSp>
        <p:nvGrpSpPr>
          <p:cNvPr id="14" name="11 Grupo"/>
          <p:cNvGrpSpPr/>
          <p:nvPr userDrawn="1"/>
        </p:nvGrpSpPr>
        <p:grpSpPr>
          <a:xfrm>
            <a:off x="8250638" y="208204"/>
            <a:ext cx="593782" cy="146928"/>
            <a:chOff x="574675" y="207963"/>
            <a:chExt cx="776288" cy="192087"/>
          </a:xfrm>
          <a:solidFill>
            <a:schemeClr val="tx1"/>
          </a:solidFill>
        </p:grpSpPr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574675" y="207963"/>
              <a:ext cx="277813" cy="192087"/>
            </a:xfrm>
            <a:custGeom>
              <a:avLst/>
              <a:gdLst>
                <a:gd name="T0" fmla="*/ 2147483647 w 524"/>
                <a:gd name="T1" fmla="*/ 0 h 361"/>
                <a:gd name="T2" fmla="*/ 2147483647 w 524"/>
                <a:gd name="T3" fmla="*/ 0 h 361"/>
                <a:gd name="T4" fmla="*/ 2147483647 w 524"/>
                <a:gd name="T5" fmla="*/ 2147483647 h 361"/>
                <a:gd name="T6" fmla="*/ 2147483647 w 524"/>
                <a:gd name="T7" fmla="*/ 2147483647 h 361"/>
                <a:gd name="T8" fmla="*/ 2147483647 w 524"/>
                <a:gd name="T9" fmla="*/ 2147483647 h 361"/>
                <a:gd name="T10" fmla="*/ 2147483647 w 524"/>
                <a:gd name="T11" fmla="*/ 2147483647 h 361"/>
                <a:gd name="T12" fmla="*/ 2147483647 w 524"/>
                <a:gd name="T13" fmla="*/ 2147483647 h 361"/>
                <a:gd name="T14" fmla="*/ 2147483647 w 524"/>
                <a:gd name="T15" fmla="*/ 2147483647 h 361"/>
                <a:gd name="T16" fmla="*/ 2147483647 w 524"/>
                <a:gd name="T17" fmla="*/ 2147483647 h 361"/>
                <a:gd name="T18" fmla="*/ 2147483647 w 524"/>
                <a:gd name="T19" fmla="*/ 2147483647 h 361"/>
                <a:gd name="T20" fmla="*/ 2147483647 w 524"/>
                <a:gd name="T21" fmla="*/ 2147483647 h 361"/>
                <a:gd name="T22" fmla="*/ 2147483647 w 524"/>
                <a:gd name="T23" fmla="*/ 2147483647 h 361"/>
                <a:gd name="T24" fmla="*/ 2147483647 w 524"/>
                <a:gd name="T25" fmla="*/ 2147483647 h 361"/>
                <a:gd name="T26" fmla="*/ 2147483647 w 524"/>
                <a:gd name="T27" fmla="*/ 2147483647 h 361"/>
                <a:gd name="T28" fmla="*/ 2147483647 w 524"/>
                <a:gd name="T29" fmla="*/ 2147483647 h 361"/>
                <a:gd name="T30" fmla="*/ 2147483647 w 524"/>
                <a:gd name="T31" fmla="*/ 2147483647 h 361"/>
                <a:gd name="T32" fmla="*/ 2147483647 w 524"/>
                <a:gd name="T33" fmla="*/ 2147483647 h 361"/>
                <a:gd name="T34" fmla="*/ 2147483647 w 524"/>
                <a:gd name="T35" fmla="*/ 2147483647 h 361"/>
                <a:gd name="T36" fmla="*/ 2147483647 w 524"/>
                <a:gd name="T37" fmla="*/ 2147483647 h 361"/>
                <a:gd name="T38" fmla="*/ 2147483647 w 524"/>
                <a:gd name="T39" fmla="*/ 2147483647 h 361"/>
                <a:gd name="T40" fmla="*/ 2147483647 w 524"/>
                <a:gd name="T41" fmla="*/ 2147483647 h 361"/>
                <a:gd name="T42" fmla="*/ 2147483647 w 524"/>
                <a:gd name="T43" fmla="*/ 2147483647 h 361"/>
                <a:gd name="T44" fmla="*/ 2147483647 w 524"/>
                <a:gd name="T45" fmla="*/ 2147483647 h 361"/>
                <a:gd name="T46" fmla="*/ 2147483647 w 524"/>
                <a:gd name="T47" fmla="*/ 2147483647 h 361"/>
                <a:gd name="T48" fmla="*/ 2147483647 w 524"/>
                <a:gd name="T49" fmla="*/ 2147483647 h 361"/>
                <a:gd name="T50" fmla="*/ 2147483647 w 524"/>
                <a:gd name="T51" fmla="*/ 2147483647 h 361"/>
                <a:gd name="T52" fmla="*/ 2147483647 w 524"/>
                <a:gd name="T53" fmla="*/ 2147483647 h 361"/>
                <a:gd name="T54" fmla="*/ 2147483647 w 524"/>
                <a:gd name="T55" fmla="*/ 2147483647 h 361"/>
                <a:gd name="T56" fmla="*/ 2147483647 w 524"/>
                <a:gd name="T57" fmla="*/ 2147483647 h 361"/>
                <a:gd name="T58" fmla="*/ 0 w 524"/>
                <a:gd name="T59" fmla="*/ 0 h 361"/>
                <a:gd name="T60" fmla="*/ 2147483647 w 524"/>
                <a:gd name="T61" fmla="*/ 0 h 361"/>
                <a:gd name="T62" fmla="*/ 2147483647 w 524"/>
                <a:gd name="T63" fmla="*/ 0 h 361"/>
                <a:gd name="T64" fmla="*/ 2147483647 w 524"/>
                <a:gd name="T65" fmla="*/ 2147483647 h 361"/>
                <a:gd name="T66" fmla="*/ 2147483647 w 524"/>
                <a:gd name="T67" fmla="*/ 2147483647 h 361"/>
                <a:gd name="T68" fmla="*/ 2147483647 w 524"/>
                <a:gd name="T69" fmla="*/ 2147483647 h 361"/>
                <a:gd name="T70" fmla="*/ 2147483647 w 524"/>
                <a:gd name="T71" fmla="*/ 2147483647 h 361"/>
                <a:gd name="T72" fmla="*/ 2147483647 w 524"/>
                <a:gd name="T73" fmla="*/ 2147483647 h 361"/>
                <a:gd name="T74" fmla="*/ 2147483647 w 524"/>
                <a:gd name="T75" fmla="*/ 2147483647 h 361"/>
                <a:gd name="T76" fmla="*/ 2147483647 w 524"/>
                <a:gd name="T77" fmla="*/ 2147483647 h 361"/>
                <a:gd name="T78" fmla="*/ 2147483647 w 524"/>
                <a:gd name="T79" fmla="*/ 2147483647 h 361"/>
                <a:gd name="T80" fmla="*/ 2147483647 w 524"/>
                <a:gd name="T81" fmla="*/ 2147483647 h 361"/>
                <a:gd name="T82" fmla="*/ 2147483647 w 524"/>
                <a:gd name="T83" fmla="*/ 0 h 361"/>
                <a:gd name="T84" fmla="*/ 2147483647 w 524"/>
                <a:gd name="T85" fmla="*/ 0 h 36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24" h="361">
                  <a:moveTo>
                    <a:pt x="524" y="0"/>
                  </a:moveTo>
                  <a:lnTo>
                    <a:pt x="524" y="0"/>
                  </a:lnTo>
                  <a:lnTo>
                    <a:pt x="520" y="2"/>
                  </a:lnTo>
                  <a:lnTo>
                    <a:pt x="511" y="8"/>
                  </a:lnTo>
                  <a:lnTo>
                    <a:pt x="498" y="20"/>
                  </a:lnTo>
                  <a:lnTo>
                    <a:pt x="488" y="28"/>
                  </a:lnTo>
                  <a:lnTo>
                    <a:pt x="480" y="39"/>
                  </a:lnTo>
                  <a:lnTo>
                    <a:pt x="338" y="215"/>
                  </a:lnTo>
                  <a:lnTo>
                    <a:pt x="338" y="320"/>
                  </a:lnTo>
                  <a:lnTo>
                    <a:pt x="338" y="330"/>
                  </a:lnTo>
                  <a:lnTo>
                    <a:pt x="340" y="338"/>
                  </a:lnTo>
                  <a:lnTo>
                    <a:pt x="344" y="351"/>
                  </a:lnTo>
                  <a:lnTo>
                    <a:pt x="348" y="358"/>
                  </a:lnTo>
                  <a:lnTo>
                    <a:pt x="349" y="361"/>
                  </a:lnTo>
                  <a:lnTo>
                    <a:pt x="174" y="361"/>
                  </a:lnTo>
                  <a:lnTo>
                    <a:pt x="177" y="358"/>
                  </a:lnTo>
                  <a:lnTo>
                    <a:pt x="180" y="351"/>
                  </a:lnTo>
                  <a:lnTo>
                    <a:pt x="184" y="338"/>
                  </a:lnTo>
                  <a:lnTo>
                    <a:pt x="185" y="330"/>
                  </a:lnTo>
                  <a:lnTo>
                    <a:pt x="185" y="320"/>
                  </a:lnTo>
                  <a:lnTo>
                    <a:pt x="185" y="215"/>
                  </a:lnTo>
                  <a:lnTo>
                    <a:pt x="46" y="40"/>
                  </a:lnTo>
                  <a:lnTo>
                    <a:pt x="36" y="30"/>
                  </a:lnTo>
                  <a:lnTo>
                    <a:pt x="28" y="21"/>
                  </a:lnTo>
                  <a:lnTo>
                    <a:pt x="13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178" y="0"/>
                  </a:lnTo>
                  <a:lnTo>
                    <a:pt x="182" y="13"/>
                  </a:lnTo>
                  <a:lnTo>
                    <a:pt x="190" y="27"/>
                  </a:lnTo>
                  <a:lnTo>
                    <a:pt x="202" y="46"/>
                  </a:lnTo>
                  <a:lnTo>
                    <a:pt x="261" y="137"/>
                  </a:lnTo>
                  <a:lnTo>
                    <a:pt x="263" y="137"/>
                  </a:lnTo>
                  <a:lnTo>
                    <a:pt x="323" y="46"/>
                  </a:lnTo>
                  <a:lnTo>
                    <a:pt x="334" y="27"/>
                  </a:lnTo>
                  <a:lnTo>
                    <a:pt x="341" y="13"/>
                  </a:lnTo>
                  <a:lnTo>
                    <a:pt x="347" y="0"/>
                  </a:lnTo>
                  <a:lnTo>
                    <a:pt x="52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884238" y="207963"/>
              <a:ext cx="228600" cy="192087"/>
            </a:xfrm>
            <a:custGeom>
              <a:avLst/>
              <a:gdLst>
                <a:gd name="T0" fmla="*/ 0 w 431"/>
                <a:gd name="T1" fmla="*/ 0 h 361"/>
                <a:gd name="T2" fmla="*/ 2147483647 w 431"/>
                <a:gd name="T3" fmla="*/ 2147483647 h 361"/>
                <a:gd name="T4" fmla="*/ 2147483647 w 431"/>
                <a:gd name="T5" fmla="*/ 2147483647 h 361"/>
                <a:gd name="T6" fmla="*/ 2147483647 w 431"/>
                <a:gd name="T7" fmla="*/ 2147483647 h 361"/>
                <a:gd name="T8" fmla="*/ 2147483647 w 431"/>
                <a:gd name="T9" fmla="*/ 2147483647 h 361"/>
                <a:gd name="T10" fmla="*/ 2147483647 w 431"/>
                <a:gd name="T11" fmla="*/ 2147483647 h 361"/>
                <a:gd name="T12" fmla="*/ 2147483647 w 431"/>
                <a:gd name="T13" fmla="*/ 2147483647 h 361"/>
                <a:gd name="T14" fmla="*/ 0 w 431"/>
                <a:gd name="T15" fmla="*/ 2147483647 h 361"/>
                <a:gd name="T16" fmla="*/ 2147483647 w 431"/>
                <a:gd name="T17" fmla="*/ 2147483647 h 361"/>
                <a:gd name="T18" fmla="*/ 2147483647 w 431"/>
                <a:gd name="T19" fmla="*/ 2147483647 h 361"/>
                <a:gd name="T20" fmla="*/ 2147483647 w 431"/>
                <a:gd name="T21" fmla="*/ 2147483647 h 361"/>
                <a:gd name="T22" fmla="*/ 2147483647 w 431"/>
                <a:gd name="T23" fmla="*/ 2147483647 h 361"/>
                <a:gd name="T24" fmla="*/ 2147483647 w 431"/>
                <a:gd name="T25" fmla="*/ 2147483647 h 361"/>
                <a:gd name="T26" fmla="*/ 2147483647 w 431"/>
                <a:gd name="T27" fmla="*/ 2147483647 h 361"/>
                <a:gd name="T28" fmla="*/ 2147483647 w 431"/>
                <a:gd name="T29" fmla="*/ 2147483647 h 361"/>
                <a:gd name="T30" fmla="*/ 2147483647 w 431"/>
                <a:gd name="T31" fmla="*/ 2147483647 h 361"/>
                <a:gd name="T32" fmla="*/ 2147483647 w 431"/>
                <a:gd name="T33" fmla="*/ 2147483647 h 361"/>
                <a:gd name="T34" fmla="*/ 2147483647 w 431"/>
                <a:gd name="T35" fmla="*/ 2147483647 h 361"/>
                <a:gd name="T36" fmla="*/ 2147483647 w 431"/>
                <a:gd name="T37" fmla="*/ 2147483647 h 361"/>
                <a:gd name="T38" fmla="*/ 2147483647 w 431"/>
                <a:gd name="T39" fmla="*/ 2147483647 h 361"/>
                <a:gd name="T40" fmla="*/ 2147483647 w 431"/>
                <a:gd name="T41" fmla="*/ 2147483647 h 361"/>
                <a:gd name="T42" fmla="*/ 2147483647 w 431"/>
                <a:gd name="T43" fmla="*/ 2147483647 h 361"/>
                <a:gd name="T44" fmla="*/ 2147483647 w 431"/>
                <a:gd name="T45" fmla="*/ 2147483647 h 361"/>
                <a:gd name="T46" fmla="*/ 2147483647 w 431"/>
                <a:gd name="T47" fmla="*/ 2147483647 h 361"/>
                <a:gd name="T48" fmla="*/ 2147483647 w 431"/>
                <a:gd name="T49" fmla="*/ 2147483647 h 361"/>
                <a:gd name="T50" fmla="*/ 2147483647 w 431"/>
                <a:gd name="T51" fmla="*/ 2147483647 h 361"/>
                <a:gd name="T52" fmla="*/ 2147483647 w 431"/>
                <a:gd name="T53" fmla="*/ 2147483647 h 361"/>
                <a:gd name="T54" fmla="*/ 2147483647 w 431"/>
                <a:gd name="T55" fmla="*/ 2147483647 h 361"/>
                <a:gd name="T56" fmla="*/ 2147483647 w 431"/>
                <a:gd name="T57" fmla="*/ 2147483647 h 361"/>
                <a:gd name="T58" fmla="*/ 2147483647 w 431"/>
                <a:gd name="T59" fmla="*/ 2147483647 h 361"/>
                <a:gd name="T60" fmla="*/ 2147483647 w 431"/>
                <a:gd name="T61" fmla="*/ 2147483647 h 361"/>
                <a:gd name="T62" fmla="*/ 2147483647 w 431"/>
                <a:gd name="T63" fmla="*/ 2147483647 h 361"/>
                <a:gd name="T64" fmla="*/ 2147483647 w 431"/>
                <a:gd name="T65" fmla="*/ 2147483647 h 361"/>
                <a:gd name="T66" fmla="*/ 2147483647 w 431"/>
                <a:gd name="T67" fmla="*/ 2147483647 h 361"/>
                <a:gd name="T68" fmla="*/ 2147483647 w 431"/>
                <a:gd name="T69" fmla="*/ 2147483647 h 361"/>
                <a:gd name="T70" fmla="*/ 2147483647 w 431"/>
                <a:gd name="T71" fmla="*/ 2147483647 h 361"/>
                <a:gd name="T72" fmla="*/ 2147483647 w 431"/>
                <a:gd name="T73" fmla="*/ 2147483647 h 361"/>
                <a:gd name="T74" fmla="*/ 2147483647 w 431"/>
                <a:gd name="T75" fmla="*/ 2147483647 h 361"/>
                <a:gd name="T76" fmla="*/ 2147483647 w 431"/>
                <a:gd name="T77" fmla="*/ 2147483647 h 361"/>
                <a:gd name="T78" fmla="*/ 2147483647 w 431"/>
                <a:gd name="T79" fmla="*/ 2147483647 h 36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431" h="361">
                  <a:moveTo>
                    <a:pt x="291" y="0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5" y="11"/>
                  </a:lnTo>
                  <a:lnTo>
                    <a:pt x="9" y="23"/>
                  </a:lnTo>
                  <a:lnTo>
                    <a:pt x="10" y="31"/>
                  </a:lnTo>
                  <a:lnTo>
                    <a:pt x="11" y="40"/>
                  </a:lnTo>
                  <a:lnTo>
                    <a:pt x="11" y="320"/>
                  </a:lnTo>
                  <a:lnTo>
                    <a:pt x="10" y="330"/>
                  </a:lnTo>
                  <a:lnTo>
                    <a:pt x="9" y="338"/>
                  </a:lnTo>
                  <a:lnTo>
                    <a:pt x="8" y="345"/>
                  </a:lnTo>
                  <a:lnTo>
                    <a:pt x="5" y="351"/>
                  </a:lnTo>
                  <a:lnTo>
                    <a:pt x="2" y="358"/>
                  </a:lnTo>
                  <a:lnTo>
                    <a:pt x="0" y="361"/>
                  </a:lnTo>
                  <a:lnTo>
                    <a:pt x="174" y="361"/>
                  </a:lnTo>
                  <a:lnTo>
                    <a:pt x="173" y="358"/>
                  </a:lnTo>
                  <a:lnTo>
                    <a:pt x="170" y="351"/>
                  </a:lnTo>
                  <a:lnTo>
                    <a:pt x="166" y="338"/>
                  </a:lnTo>
                  <a:lnTo>
                    <a:pt x="165" y="330"/>
                  </a:lnTo>
                  <a:lnTo>
                    <a:pt x="164" y="320"/>
                  </a:lnTo>
                  <a:lnTo>
                    <a:pt x="164" y="233"/>
                  </a:lnTo>
                  <a:lnTo>
                    <a:pt x="291" y="233"/>
                  </a:lnTo>
                  <a:lnTo>
                    <a:pt x="305" y="232"/>
                  </a:lnTo>
                  <a:lnTo>
                    <a:pt x="320" y="231"/>
                  </a:lnTo>
                  <a:lnTo>
                    <a:pt x="334" y="228"/>
                  </a:lnTo>
                  <a:lnTo>
                    <a:pt x="347" y="225"/>
                  </a:lnTo>
                  <a:lnTo>
                    <a:pt x="359" y="221"/>
                  </a:lnTo>
                  <a:lnTo>
                    <a:pt x="371" y="217"/>
                  </a:lnTo>
                  <a:lnTo>
                    <a:pt x="381" y="211"/>
                  </a:lnTo>
                  <a:lnTo>
                    <a:pt x="391" y="203"/>
                  </a:lnTo>
                  <a:lnTo>
                    <a:pt x="401" y="195"/>
                  </a:lnTo>
                  <a:lnTo>
                    <a:pt x="408" y="187"/>
                  </a:lnTo>
                  <a:lnTo>
                    <a:pt x="415" y="177"/>
                  </a:lnTo>
                  <a:lnTo>
                    <a:pt x="421" y="167"/>
                  </a:lnTo>
                  <a:lnTo>
                    <a:pt x="426" y="156"/>
                  </a:lnTo>
                  <a:lnTo>
                    <a:pt x="429" y="144"/>
                  </a:lnTo>
                  <a:lnTo>
                    <a:pt x="430" y="131"/>
                  </a:lnTo>
                  <a:lnTo>
                    <a:pt x="431" y="117"/>
                  </a:lnTo>
                  <a:lnTo>
                    <a:pt x="430" y="103"/>
                  </a:lnTo>
                  <a:lnTo>
                    <a:pt x="429" y="90"/>
                  </a:lnTo>
                  <a:lnTo>
                    <a:pt x="426" y="78"/>
                  </a:lnTo>
                  <a:lnTo>
                    <a:pt x="421" y="67"/>
                  </a:lnTo>
                  <a:lnTo>
                    <a:pt x="415" y="57"/>
                  </a:lnTo>
                  <a:lnTo>
                    <a:pt x="409" y="48"/>
                  </a:lnTo>
                  <a:lnTo>
                    <a:pt x="401" y="38"/>
                  </a:lnTo>
                  <a:lnTo>
                    <a:pt x="392" y="31"/>
                  </a:lnTo>
                  <a:lnTo>
                    <a:pt x="383" y="24"/>
                  </a:lnTo>
                  <a:lnTo>
                    <a:pt x="372" y="18"/>
                  </a:lnTo>
                  <a:lnTo>
                    <a:pt x="360" y="12"/>
                  </a:lnTo>
                  <a:lnTo>
                    <a:pt x="347" y="8"/>
                  </a:lnTo>
                  <a:lnTo>
                    <a:pt x="334" y="5"/>
                  </a:lnTo>
                  <a:lnTo>
                    <a:pt x="321" y="2"/>
                  </a:lnTo>
                  <a:lnTo>
                    <a:pt x="305" y="1"/>
                  </a:lnTo>
                  <a:lnTo>
                    <a:pt x="291" y="0"/>
                  </a:lnTo>
                  <a:close/>
                  <a:moveTo>
                    <a:pt x="214" y="168"/>
                  </a:moveTo>
                  <a:lnTo>
                    <a:pt x="165" y="168"/>
                  </a:lnTo>
                  <a:lnTo>
                    <a:pt x="165" y="68"/>
                  </a:lnTo>
                  <a:lnTo>
                    <a:pt x="214" y="68"/>
                  </a:lnTo>
                  <a:lnTo>
                    <a:pt x="227" y="68"/>
                  </a:lnTo>
                  <a:lnTo>
                    <a:pt x="239" y="70"/>
                  </a:lnTo>
                  <a:lnTo>
                    <a:pt x="249" y="74"/>
                  </a:lnTo>
                  <a:lnTo>
                    <a:pt x="259" y="78"/>
                  </a:lnTo>
                  <a:lnTo>
                    <a:pt x="267" y="86"/>
                  </a:lnTo>
                  <a:lnTo>
                    <a:pt x="273" y="94"/>
                  </a:lnTo>
                  <a:lnTo>
                    <a:pt x="277" y="105"/>
                  </a:lnTo>
                  <a:lnTo>
                    <a:pt x="278" y="117"/>
                  </a:lnTo>
                  <a:lnTo>
                    <a:pt x="277" y="130"/>
                  </a:lnTo>
                  <a:lnTo>
                    <a:pt x="272" y="140"/>
                  </a:lnTo>
                  <a:lnTo>
                    <a:pt x="266" y="149"/>
                  </a:lnTo>
                  <a:lnTo>
                    <a:pt x="259" y="156"/>
                  </a:lnTo>
                  <a:lnTo>
                    <a:pt x="249" y="161"/>
                  </a:lnTo>
                  <a:lnTo>
                    <a:pt x="239" y="164"/>
                  </a:lnTo>
                  <a:lnTo>
                    <a:pt x="227" y="167"/>
                  </a:lnTo>
                  <a:lnTo>
                    <a:pt x="214" y="1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1149350" y="207963"/>
              <a:ext cx="201613" cy="192087"/>
            </a:xfrm>
            <a:custGeom>
              <a:avLst/>
              <a:gdLst>
                <a:gd name="T0" fmla="*/ 2147483647 w 380"/>
                <a:gd name="T1" fmla="*/ 2147483647 h 361"/>
                <a:gd name="T2" fmla="*/ 2147483647 w 380"/>
                <a:gd name="T3" fmla="*/ 2147483647 h 361"/>
                <a:gd name="T4" fmla="*/ 2147483647 w 380"/>
                <a:gd name="T5" fmla="*/ 2147483647 h 361"/>
                <a:gd name="T6" fmla="*/ 2147483647 w 380"/>
                <a:gd name="T7" fmla="*/ 2147483647 h 361"/>
                <a:gd name="T8" fmla="*/ 2147483647 w 380"/>
                <a:gd name="T9" fmla="*/ 2147483647 h 361"/>
                <a:gd name="T10" fmla="*/ 2147483647 w 380"/>
                <a:gd name="T11" fmla="*/ 2147483647 h 361"/>
                <a:gd name="T12" fmla="*/ 2147483647 w 380"/>
                <a:gd name="T13" fmla="*/ 2147483647 h 361"/>
                <a:gd name="T14" fmla="*/ 2147483647 w 380"/>
                <a:gd name="T15" fmla="*/ 2147483647 h 361"/>
                <a:gd name="T16" fmla="*/ 2147483647 w 380"/>
                <a:gd name="T17" fmla="*/ 2147483647 h 361"/>
                <a:gd name="T18" fmla="*/ 2147483647 w 380"/>
                <a:gd name="T19" fmla="*/ 2147483647 h 361"/>
                <a:gd name="T20" fmla="*/ 2147483647 w 380"/>
                <a:gd name="T21" fmla="*/ 2147483647 h 361"/>
                <a:gd name="T22" fmla="*/ 2147483647 w 380"/>
                <a:gd name="T23" fmla="*/ 2147483647 h 361"/>
                <a:gd name="T24" fmla="*/ 2147483647 w 380"/>
                <a:gd name="T25" fmla="*/ 2147483647 h 361"/>
                <a:gd name="T26" fmla="*/ 2147483647 w 380"/>
                <a:gd name="T27" fmla="*/ 2147483647 h 361"/>
                <a:gd name="T28" fmla="*/ 2147483647 w 380"/>
                <a:gd name="T29" fmla="*/ 2147483647 h 361"/>
                <a:gd name="T30" fmla="*/ 2147483647 w 380"/>
                <a:gd name="T31" fmla="*/ 2147483647 h 361"/>
                <a:gd name="T32" fmla="*/ 2147483647 w 380"/>
                <a:gd name="T33" fmla="*/ 2147483647 h 361"/>
                <a:gd name="T34" fmla="*/ 2147483647 w 380"/>
                <a:gd name="T35" fmla="*/ 2147483647 h 361"/>
                <a:gd name="T36" fmla="*/ 2147483647 w 380"/>
                <a:gd name="T37" fmla="*/ 2147483647 h 361"/>
                <a:gd name="T38" fmla="*/ 2147483647 w 380"/>
                <a:gd name="T39" fmla="*/ 2147483647 h 361"/>
                <a:gd name="T40" fmla="*/ 2147483647 w 380"/>
                <a:gd name="T41" fmla="*/ 2147483647 h 361"/>
                <a:gd name="T42" fmla="*/ 2147483647 w 380"/>
                <a:gd name="T43" fmla="*/ 2147483647 h 361"/>
                <a:gd name="T44" fmla="*/ 2147483647 w 380"/>
                <a:gd name="T45" fmla="*/ 2147483647 h 361"/>
                <a:gd name="T46" fmla="*/ 2147483647 w 380"/>
                <a:gd name="T47" fmla="*/ 2147483647 h 361"/>
                <a:gd name="T48" fmla="*/ 2147483647 w 380"/>
                <a:gd name="T49" fmla="*/ 2147483647 h 361"/>
                <a:gd name="T50" fmla="*/ 2147483647 w 380"/>
                <a:gd name="T51" fmla="*/ 2147483647 h 361"/>
                <a:gd name="T52" fmla="*/ 2147483647 w 380"/>
                <a:gd name="T53" fmla="*/ 2147483647 h 361"/>
                <a:gd name="T54" fmla="*/ 2147483647 w 380"/>
                <a:gd name="T55" fmla="*/ 2147483647 h 361"/>
                <a:gd name="T56" fmla="*/ 0 w 380"/>
                <a:gd name="T57" fmla="*/ 2147483647 h 361"/>
                <a:gd name="T58" fmla="*/ 0 w 380"/>
                <a:gd name="T59" fmla="*/ 2147483647 h 361"/>
                <a:gd name="T60" fmla="*/ 2147483647 w 380"/>
                <a:gd name="T61" fmla="*/ 2147483647 h 361"/>
                <a:gd name="T62" fmla="*/ 2147483647 w 380"/>
                <a:gd name="T63" fmla="*/ 2147483647 h 361"/>
                <a:gd name="T64" fmla="*/ 2147483647 w 380"/>
                <a:gd name="T65" fmla="*/ 2147483647 h 361"/>
                <a:gd name="T66" fmla="*/ 2147483647 w 380"/>
                <a:gd name="T67" fmla="*/ 2147483647 h 361"/>
                <a:gd name="T68" fmla="*/ 2147483647 w 380"/>
                <a:gd name="T69" fmla="*/ 2147483647 h 361"/>
                <a:gd name="T70" fmla="*/ 2147483647 w 380"/>
                <a:gd name="T71" fmla="*/ 2147483647 h 361"/>
                <a:gd name="T72" fmla="*/ 2147483647 w 380"/>
                <a:gd name="T73" fmla="*/ 2147483647 h 361"/>
                <a:gd name="T74" fmla="*/ 2147483647 w 380"/>
                <a:gd name="T75" fmla="*/ 2147483647 h 361"/>
                <a:gd name="T76" fmla="*/ 2147483647 w 380"/>
                <a:gd name="T77" fmla="*/ 2147483647 h 361"/>
                <a:gd name="T78" fmla="*/ 2147483647 w 380"/>
                <a:gd name="T79" fmla="*/ 2147483647 h 361"/>
                <a:gd name="T80" fmla="*/ 2147483647 w 380"/>
                <a:gd name="T81" fmla="*/ 2147483647 h 361"/>
                <a:gd name="T82" fmla="*/ 2147483647 w 380"/>
                <a:gd name="T83" fmla="*/ 2147483647 h 361"/>
                <a:gd name="T84" fmla="*/ 0 w 380"/>
                <a:gd name="T85" fmla="*/ 0 h 361"/>
                <a:gd name="T86" fmla="*/ 2147483647 w 380"/>
                <a:gd name="T87" fmla="*/ 0 h 361"/>
                <a:gd name="T88" fmla="*/ 2147483647 w 380"/>
                <a:gd name="T89" fmla="*/ 2147483647 h 36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380" h="361">
                  <a:moveTo>
                    <a:pt x="380" y="84"/>
                  </a:moveTo>
                  <a:lnTo>
                    <a:pt x="380" y="84"/>
                  </a:lnTo>
                  <a:lnTo>
                    <a:pt x="378" y="83"/>
                  </a:lnTo>
                  <a:lnTo>
                    <a:pt x="370" y="80"/>
                  </a:lnTo>
                  <a:lnTo>
                    <a:pt x="355" y="76"/>
                  </a:lnTo>
                  <a:lnTo>
                    <a:pt x="347" y="75"/>
                  </a:lnTo>
                  <a:lnTo>
                    <a:pt x="338" y="75"/>
                  </a:lnTo>
                  <a:lnTo>
                    <a:pt x="164" y="75"/>
                  </a:lnTo>
                  <a:lnTo>
                    <a:pt x="164" y="161"/>
                  </a:lnTo>
                  <a:lnTo>
                    <a:pt x="303" y="161"/>
                  </a:lnTo>
                  <a:lnTo>
                    <a:pt x="322" y="161"/>
                  </a:lnTo>
                  <a:lnTo>
                    <a:pt x="336" y="158"/>
                  </a:lnTo>
                  <a:lnTo>
                    <a:pt x="350" y="155"/>
                  </a:lnTo>
                  <a:lnTo>
                    <a:pt x="350" y="240"/>
                  </a:lnTo>
                  <a:lnTo>
                    <a:pt x="346" y="239"/>
                  </a:lnTo>
                  <a:lnTo>
                    <a:pt x="336" y="237"/>
                  </a:lnTo>
                  <a:lnTo>
                    <a:pt x="322" y="234"/>
                  </a:lnTo>
                  <a:lnTo>
                    <a:pt x="303" y="233"/>
                  </a:lnTo>
                  <a:lnTo>
                    <a:pt x="164" y="233"/>
                  </a:lnTo>
                  <a:lnTo>
                    <a:pt x="164" y="321"/>
                  </a:lnTo>
                  <a:lnTo>
                    <a:pt x="164" y="331"/>
                  </a:lnTo>
                  <a:lnTo>
                    <a:pt x="165" y="338"/>
                  </a:lnTo>
                  <a:lnTo>
                    <a:pt x="169" y="351"/>
                  </a:lnTo>
                  <a:lnTo>
                    <a:pt x="172" y="358"/>
                  </a:lnTo>
                  <a:lnTo>
                    <a:pt x="173" y="361"/>
                  </a:lnTo>
                  <a:lnTo>
                    <a:pt x="0" y="361"/>
                  </a:lnTo>
                  <a:lnTo>
                    <a:pt x="1" y="358"/>
                  </a:lnTo>
                  <a:lnTo>
                    <a:pt x="4" y="351"/>
                  </a:lnTo>
                  <a:lnTo>
                    <a:pt x="8" y="338"/>
                  </a:lnTo>
                  <a:lnTo>
                    <a:pt x="9" y="331"/>
                  </a:lnTo>
                  <a:lnTo>
                    <a:pt x="10" y="321"/>
                  </a:lnTo>
                  <a:lnTo>
                    <a:pt x="10" y="40"/>
                  </a:lnTo>
                  <a:lnTo>
                    <a:pt x="9" y="31"/>
                  </a:lnTo>
                  <a:lnTo>
                    <a:pt x="8" y="23"/>
                  </a:lnTo>
                  <a:lnTo>
                    <a:pt x="7" y="15"/>
                  </a:lnTo>
                  <a:lnTo>
                    <a:pt x="4" y="9"/>
                  </a:lnTo>
                  <a:lnTo>
                    <a:pt x="1" y="2"/>
                  </a:lnTo>
                  <a:lnTo>
                    <a:pt x="0" y="0"/>
                  </a:lnTo>
                  <a:lnTo>
                    <a:pt x="380" y="0"/>
                  </a:lnTo>
                  <a:lnTo>
                    <a:pt x="380" y="8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3600" y="403201"/>
            <a:ext cx="3392046" cy="360850"/>
          </a:xfrm>
        </p:spPr>
        <p:txBody>
          <a:bodyPr wrap="none"/>
          <a:lstStyle>
            <a:lvl1pPr>
              <a:defRPr baseline="0"/>
            </a:lvl1pPr>
          </a:lstStyle>
          <a:p>
            <a:r>
              <a:rPr lang="es-ES_tradnl" dirty="0"/>
              <a:t>TEXTO PUNTEADO + DESTACADOS</a:t>
            </a:r>
            <a:endParaRPr lang="en-US" dirty="0"/>
          </a:p>
        </p:txBody>
      </p:sp>
      <p:sp>
        <p:nvSpPr>
          <p:cNvPr id="28" name="8 Marcador de texto"/>
          <p:cNvSpPr>
            <a:spLocks noGrp="1"/>
          </p:cNvSpPr>
          <p:nvPr>
            <p:ph type="body" sz="quarter" idx="21" hasCustomPrompt="1"/>
          </p:nvPr>
        </p:nvSpPr>
        <p:spPr>
          <a:xfrm>
            <a:off x="7263285" y="2366741"/>
            <a:ext cx="512961" cy="461665"/>
          </a:xfrm>
        </p:spPr>
        <p:txBody>
          <a:bodyPr wrap="none">
            <a:spAutoFit/>
          </a:bodyPr>
          <a:lstStyle>
            <a:lvl1pPr marL="0" indent="0">
              <a:buNone/>
              <a:defRPr sz="3000" b="1">
                <a:solidFill>
                  <a:srgbClr val="0070C0"/>
                </a:solidFill>
              </a:defRPr>
            </a:lvl1pPr>
          </a:lstStyle>
          <a:p>
            <a:pPr lvl="0"/>
            <a:r>
              <a:rPr lang="es-ES" dirty="0"/>
              <a:t>XX</a:t>
            </a:r>
            <a:endParaRPr lang="es-AR" dirty="0"/>
          </a:p>
        </p:txBody>
      </p:sp>
      <p:sp>
        <p:nvSpPr>
          <p:cNvPr id="29" name="3 Marcador de texto"/>
          <p:cNvSpPr>
            <a:spLocks noGrp="1"/>
          </p:cNvSpPr>
          <p:nvPr>
            <p:ph type="body" sz="quarter" idx="22" hasCustomPrompt="1"/>
          </p:nvPr>
        </p:nvSpPr>
        <p:spPr>
          <a:xfrm>
            <a:off x="7252171" y="2158259"/>
            <a:ext cx="862416" cy="153888"/>
          </a:xfrm>
        </p:spPr>
        <p:txBody>
          <a:bodyPr wrap="none">
            <a:spAutoFit/>
          </a:bodyPr>
          <a:lstStyle>
            <a:lvl1pPr marL="0" indent="0">
              <a:buNone/>
              <a:defRPr sz="1000" b="1" baseline="0">
                <a:solidFill>
                  <a:schemeClr val="tx1"/>
                </a:solidFill>
              </a:defRPr>
            </a:lvl1pPr>
            <a:lvl2pPr marL="182562" indent="0">
              <a:buNone/>
              <a:defRPr/>
            </a:lvl2pPr>
            <a:lvl3pPr marL="381000" indent="0">
              <a:buNone/>
              <a:defRPr/>
            </a:lvl3pPr>
            <a:lvl4pPr marL="541338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s-ES" dirty="0"/>
              <a:t>TÍTULO DATO</a:t>
            </a:r>
            <a:endParaRPr lang="es-AR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116" y="4962303"/>
            <a:ext cx="180000" cy="92333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82B5CA-E49D-6744-8292-DFBC6A05FD3C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5" name="8 Marcador de texto"/>
          <p:cNvSpPr>
            <a:spLocks noGrp="1"/>
          </p:cNvSpPr>
          <p:nvPr>
            <p:ph type="body" sz="quarter" idx="23" hasCustomPrompt="1"/>
          </p:nvPr>
        </p:nvSpPr>
        <p:spPr>
          <a:xfrm>
            <a:off x="7876707" y="1525538"/>
            <a:ext cx="758221" cy="153888"/>
          </a:xfrm>
        </p:spPr>
        <p:txBody>
          <a:bodyPr wrap="none">
            <a:spAutoFit/>
          </a:bodyPr>
          <a:lstStyle>
            <a:lvl1pPr marL="0" indent="0">
              <a:buNone/>
              <a:defRPr sz="1000" b="0" baseline="0">
                <a:solidFill>
                  <a:srgbClr val="0070C0"/>
                </a:solidFill>
              </a:defRPr>
            </a:lvl1pPr>
          </a:lstStyle>
          <a:p>
            <a:pPr lvl="0"/>
            <a:r>
              <a:rPr lang="es-ES" dirty="0"/>
              <a:t>U. de medida</a:t>
            </a:r>
            <a:endParaRPr lang="es-AR" dirty="0"/>
          </a:p>
        </p:txBody>
      </p:sp>
      <p:sp>
        <p:nvSpPr>
          <p:cNvPr id="26" name="8 Marcador de texto"/>
          <p:cNvSpPr>
            <a:spLocks noGrp="1"/>
          </p:cNvSpPr>
          <p:nvPr>
            <p:ph type="body" sz="quarter" idx="24" hasCustomPrompt="1"/>
          </p:nvPr>
        </p:nvSpPr>
        <p:spPr>
          <a:xfrm>
            <a:off x="7876707" y="2605658"/>
            <a:ext cx="758221" cy="153888"/>
          </a:xfrm>
        </p:spPr>
        <p:txBody>
          <a:bodyPr wrap="none">
            <a:spAutoFit/>
          </a:bodyPr>
          <a:lstStyle>
            <a:lvl1pPr marL="0" indent="0">
              <a:buNone/>
              <a:defRPr sz="1000" b="0" baseline="0">
                <a:solidFill>
                  <a:srgbClr val="0070C0"/>
                </a:solidFill>
              </a:defRPr>
            </a:lvl1pPr>
          </a:lstStyle>
          <a:p>
            <a:pPr lvl="0"/>
            <a:r>
              <a:rPr lang="es-ES" dirty="0"/>
              <a:t>U. de medida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89362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+ 4 Imáge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6074642" y="536400"/>
            <a:ext cx="3069358" cy="22824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>
                <a:srgbClr val="0067A8"/>
              </a:buClr>
              <a:buSzPct val="120000"/>
              <a:buFontTx/>
              <a:buNone/>
              <a:tabLst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br>
              <a:rPr lang="es-ES" dirty="0"/>
            </a:br>
            <a:r>
              <a:rPr lang="es-ES" dirty="0"/>
              <a:t>Para incluir una imagen haga </a:t>
            </a:r>
            <a:r>
              <a:rPr lang="es-ES" dirty="0" err="1"/>
              <a:t>click</a:t>
            </a:r>
            <a:r>
              <a:rPr lang="es-ES" dirty="0"/>
              <a:t> en el ícono</a:t>
            </a:r>
          </a:p>
          <a:p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-9715" y="536400"/>
            <a:ext cx="3042772" cy="46071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12 Marcador de texto"/>
          <p:cNvSpPr>
            <a:spLocks noGrp="1"/>
          </p:cNvSpPr>
          <p:nvPr>
            <p:ph type="body" sz="quarter" idx="20" hasCustomPrompt="1"/>
          </p:nvPr>
        </p:nvSpPr>
        <p:spPr>
          <a:xfrm>
            <a:off x="395288" y="1119195"/>
            <a:ext cx="2448520" cy="2369880"/>
          </a:xfrm>
        </p:spPr>
        <p:txBody>
          <a:bodyPr>
            <a:spAutoFit/>
          </a:bodyPr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dolor </a:t>
            </a:r>
            <a:r>
              <a:rPr lang="es-ES" dirty="0" err="1"/>
              <a:t>sit</a:t>
            </a:r>
            <a:r>
              <a:rPr lang="es-ES" dirty="0"/>
              <a:t> </a:t>
            </a:r>
            <a:r>
              <a:rPr lang="es-ES" dirty="0" err="1"/>
              <a:t>amet</a:t>
            </a:r>
            <a:r>
              <a:rPr lang="es-ES" dirty="0"/>
              <a:t>. </a:t>
            </a:r>
            <a:r>
              <a:rPr lang="es-ES" dirty="0" err="1"/>
              <a:t>consectetur</a:t>
            </a:r>
            <a:r>
              <a:rPr lang="es-ES" dirty="0"/>
              <a:t> </a:t>
            </a:r>
            <a:r>
              <a:rPr lang="es-ES" dirty="0" err="1"/>
              <a:t>adipiscing</a:t>
            </a:r>
            <a:r>
              <a:rPr lang="es-ES" dirty="0"/>
              <a:t> </a:t>
            </a:r>
            <a:r>
              <a:rPr lang="es-ES" dirty="0" err="1"/>
              <a:t>elit</a:t>
            </a:r>
            <a:r>
              <a:rPr lang="es-ES" dirty="0"/>
              <a:t>. </a:t>
            </a:r>
            <a:r>
              <a:rPr lang="es-ES" dirty="0" err="1"/>
              <a:t>Etiam</a:t>
            </a:r>
            <a:r>
              <a:rPr lang="es-ES" dirty="0"/>
              <a:t> </a:t>
            </a:r>
            <a:r>
              <a:rPr lang="es-ES" dirty="0" err="1"/>
              <a:t>accumsan</a:t>
            </a:r>
            <a:r>
              <a:rPr lang="es-ES" dirty="0"/>
              <a:t>, </a:t>
            </a:r>
            <a:r>
              <a:rPr lang="es-ES" dirty="0" err="1"/>
              <a:t>orci</a:t>
            </a:r>
            <a:r>
              <a:rPr lang="es-ES" dirty="0"/>
              <a:t> in </a:t>
            </a:r>
            <a:r>
              <a:rPr lang="es-ES" dirty="0" err="1"/>
              <a:t>iaculis</a:t>
            </a:r>
            <a:r>
              <a:rPr lang="es-ES" dirty="0"/>
              <a:t> </a:t>
            </a:r>
            <a:r>
              <a:rPr lang="es-ES" dirty="0" err="1"/>
              <a:t>gravida</a:t>
            </a:r>
            <a:r>
              <a:rPr lang="es-ES" dirty="0"/>
              <a:t>, </a:t>
            </a:r>
            <a:r>
              <a:rPr lang="es-ES" dirty="0" err="1"/>
              <a:t>purus</a:t>
            </a:r>
            <a:r>
              <a:rPr lang="es-ES" dirty="0"/>
              <a:t> </a:t>
            </a:r>
            <a:r>
              <a:rPr lang="es-ES" dirty="0" err="1"/>
              <a:t>massa</a:t>
            </a:r>
            <a:r>
              <a:rPr lang="es-ES" dirty="0"/>
              <a:t> </a:t>
            </a:r>
            <a:r>
              <a:rPr lang="es-ES" dirty="0" err="1"/>
              <a:t>accumsan</a:t>
            </a:r>
            <a:r>
              <a:rPr lang="es-ES" dirty="0"/>
              <a:t> mi, et </a:t>
            </a:r>
            <a:r>
              <a:rPr lang="es-ES" dirty="0" err="1"/>
              <a:t>feugiat</a:t>
            </a:r>
            <a:r>
              <a:rPr lang="es-ES" dirty="0"/>
              <a:t> </a:t>
            </a:r>
            <a:r>
              <a:rPr lang="es-ES" dirty="0" err="1"/>
              <a:t>tellus</a:t>
            </a:r>
            <a:r>
              <a:rPr lang="es-ES" dirty="0"/>
              <a:t> </a:t>
            </a:r>
            <a:r>
              <a:rPr lang="es-ES" dirty="0" err="1"/>
              <a:t>diam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</a:t>
            </a:r>
            <a:r>
              <a:rPr lang="es-ES" dirty="0" err="1"/>
              <a:t>est</a:t>
            </a:r>
            <a:r>
              <a:rPr lang="es-ES" dirty="0"/>
              <a:t>. </a:t>
            </a:r>
            <a:r>
              <a:rPr lang="es-ES" dirty="0" err="1"/>
              <a:t>Duis</a:t>
            </a:r>
            <a:r>
              <a:rPr lang="es-ES" dirty="0"/>
              <a:t> </a:t>
            </a:r>
            <a:r>
              <a:rPr lang="es-ES" dirty="0" err="1"/>
              <a:t>pulvinar</a:t>
            </a:r>
            <a:r>
              <a:rPr lang="es-ES" dirty="0"/>
              <a:t>, </a:t>
            </a:r>
            <a:r>
              <a:rPr lang="es-ES" dirty="0" err="1"/>
              <a:t>orci</a:t>
            </a:r>
            <a:r>
              <a:rPr lang="es-ES" dirty="0"/>
              <a:t> a </a:t>
            </a:r>
            <a:r>
              <a:rPr lang="es-ES" dirty="0" err="1"/>
              <a:t>ullamcorper</a:t>
            </a:r>
            <a:r>
              <a:rPr lang="es-ES" dirty="0"/>
              <a:t> </a:t>
            </a:r>
            <a:r>
              <a:rPr lang="es-ES" dirty="0" err="1"/>
              <a:t>rhoncus</a:t>
            </a:r>
            <a:r>
              <a:rPr lang="es-ES" dirty="0"/>
              <a:t>, </a:t>
            </a:r>
            <a:r>
              <a:rPr lang="es-ES" dirty="0" err="1"/>
              <a:t>tellus</a:t>
            </a:r>
            <a:r>
              <a:rPr lang="es-ES" dirty="0"/>
              <a:t> </a:t>
            </a:r>
            <a:r>
              <a:rPr lang="es-ES" dirty="0" err="1"/>
              <a:t>augue</a:t>
            </a:r>
            <a:r>
              <a:rPr lang="es-ES" dirty="0"/>
              <a:t> </a:t>
            </a:r>
            <a:r>
              <a:rPr lang="es-ES" dirty="0" err="1"/>
              <a:t>elementum</a:t>
            </a:r>
            <a:r>
              <a:rPr lang="es-ES" dirty="0"/>
              <a:t> </a:t>
            </a:r>
            <a:r>
              <a:rPr lang="es-ES" dirty="0" err="1"/>
              <a:t>arcu</a:t>
            </a:r>
            <a:r>
              <a:rPr lang="es-ES" dirty="0"/>
              <a:t>, </a:t>
            </a:r>
            <a:br>
              <a:rPr lang="es-ES" dirty="0"/>
            </a:br>
            <a:r>
              <a:rPr lang="es-ES" dirty="0"/>
              <a:t>id </a:t>
            </a:r>
            <a:r>
              <a:rPr lang="es-ES" dirty="0" err="1"/>
              <a:t>posuere</a:t>
            </a:r>
            <a:r>
              <a:rPr lang="es-ES" dirty="0"/>
              <a:t> </a:t>
            </a:r>
            <a:r>
              <a:rPr lang="es-ES" dirty="0" err="1"/>
              <a:t>erat</a:t>
            </a:r>
            <a:r>
              <a:rPr lang="es-ES" dirty="0"/>
              <a:t> </a:t>
            </a:r>
            <a:r>
              <a:rPr lang="es-ES" dirty="0" err="1"/>
              <a:t>neque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</a:t>
            </a:r>
            <a:r>
              <a:rPr lang="es-ES" dirty="0" err="1"/>
              <a:t>lorem</a:t>
            </a:r>
            <a:r>
              <a:rPr lang="es-ES" dirty="0"/>
              <a:t>. </a:t>
            </a:r>
            <a:r>
              <a:rPr lang="es-ES" dirty="0" err="1"/>
              <a:t>Maecenas</a:t>
            </a:r>
            <a:r>
              <a:rPr lang="es-ES" dirty="0"/>
              <a:t> </a:t>
            </a:r>
            <a:r>
              <a:rPr lang="es-ES" dirty="0" err="1"/>
              <a:t>finibus</a:t>
            </a:r>
            <a:r>
              <a:rPr lang="es-ES" dirty="0"/>
              <a:t> </a:t>
            </a:r>
            <a:r>
              <a:rPr lang="es-ES" dirty="0" err="1"/>
              <a:t>tristique</a:t>
            </a:r>
            <a:r>
              <a:rPr lang="es-ES" dirty="0"/>
              <a:t> </a:t>
            </a:r>
            <a:r>
              <a:rPr lang="es-ES" dirty="0" err="1"/>
              <a:t>felis</a:t>
            </a:r>
            <a:r>
              <a:rPr lang="es-ES" dirty="0"/>
              <a:t> </a:t>
            </a:r>
            <a:r>
              <a:rPr lang="es-ES" dirty="0" err="1"/>
              <a:t>ac</a:t>
            </a:r>
            <a:r>
              <a:rPr lang="es-ES" dirty="0"/>
              <a:t>.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3033057" y="536400"/>
            <a:ext cx="3042000" cy="22824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>
                <a:srgbClr val="0067A8"/>
              </a:buClr>
              <a:buSzPct val="120000"/>
              <a:buFontTx/>
              <a:buNone/>
              <a:tabLst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br>
              <a:rPr lang="es-ES" dirty="0"/>
            </a:br>
            <a:r>
              <a:rPr lang="es-ES" dirty="0"/>
              <a:t>Para incluir una imagen haga </a:t>
            </a:r>
            <a:r>
              <a:rPr lang="es-ES" dirty="0" err="1"/>
              <a:t>click</a:t>
            </a:r>
            <a:r>
              <a:rPr lang="es-ES" dirty="0"/>
              <a:t> en el ícono</a:t>
            </a:r>
          </a:p>
          <a:p>
            <a:endParaRPr lang="es-E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3600" y="403200"/>
            <a:ext cx="2047640" cy="360850"/>
          </a:xfrm>
        </p:spPr>
        <p:txBody>
          <a:bodyPr wrap="none"/>
          <a:lstStyle>
            <a:lvl1pPr>
              <a:defRPr/>
            </a:lvl1pPr>
          </a:lstStyle>
          <a:p>
            <a:r>
              <a:rPr lang="es-ES_tradnl" dirty="0"/>
              <a:t>TEXTO + IMAGENES</a:t>
            </a:r>
            <a:endParaRPr lang="en-US" dirty="0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7" hasCustomPrompt="1"/>
          </p:nvPr>
        </p:nvSpPr>
        <p:spPr>
          <a:xfrm>
            <a:off x="3033057" y="2825661"/>
            <a:ext cx="3042000" cy="2317838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>
                <a:srgbClr val="0067A8"/>
              </a:buClr>
              <a:buSzPct val="120000"/>
              <a:buFontTx/>
              <a:buNone/>
              <a:tabLst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ES" dirty="0"/>
              <a:t>Para incluir una imagen haga </a:t>
            </a:r>
            <a:r>
              <a:rPr lang="es-ES" dirty="0" err="1"/>
              <a:t>click</a:t>
            </a:r>
            <a:r>
              <a:rPr lang="es-ES" dirty="0"/>
              <a:t> en el ícono</a:t>
            </a:r>
          </a:p>
          <a:p>
            <a:endParaRPr lang="en-US" dirty="0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8" hasCustomPrompt="1"/>
          </p:nvPr>
        </p:nvSpPr>
        <p:spPr>
          <a:xfrm>
            <a:off x="6074642" y="2825661"/>
            <a:ext cx="3069358" cy="2317838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>
                <a:srgbClr val="0067A8"/>
              </a:buClr>
              <a:buSzPct val="120000"/>
              <a:buFontTx/>
              <a:buNone/>
              <a:tabLst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ES" dirty="0"/>
              <a:t>Para incluir una imagen haga </a:t>
            </a:r>
            <a:r>
              <a:rPr lang="es-ES" dirty="0" err="1"/>
              <a:t>click</a:t>
            </a:r>
            <a:r>
              <a:rPr lang="es-ES" dirty="0"/>
              <a:t> en el ícono</a:t>
            </a:r>
          </a:p>
          <a:p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415924" y="949546"/>
            <a:ext cx="696264" cy="0"/>
          </a:xfrm>
          <a:prstGeom prst="line">
            <a:avLst/>
          </a:prstGeom>
          <a:ln>
            <a:solidFill>
              <a:srgbClr val="E658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116" y="4962303"/>
            <a:ext cx="180000" cy="92333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82B5CA-E49D-6744-8292-DFBC6A05FD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58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gráficos + datos destaca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9"/>
          <p:cNvSpPr/>
          <p:nvPr userDrawn="1"/>
        </p:nvSpPr>
        <p:spPr>
          <a:xfrm>
            <a:off x="0" y="536400"/>
            <a:ext cx="9153715" cy="46071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Chart Placeholder 18"/>
          <p:cNvSpPr>
            <a:spLocks noGrp="1"/>
          </p:cNvSpPr>
          <p:nvPr>
            <p:ph type="chart" sz="quarter" idx="28" hasCustomPrompt="1"/>
          </p:nvPr>
        </p:nvSpPr>
        <p:spPr>
          <a:xfrm>
            <a:off x="4666983" y="1419622"/>
            <a:ext cx="3926987" cy="2376264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>
                <a:srgbClr val="0067A8"/>
              </a:buClr>
              <a:buSzPct val="120000"/>
              <a:buFontTx/>
              <a:buNone/>
              <a:tabLst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AR" dirty="0"/>
              <a:t>Para incluir un gráfico haga </a:t>
            </a:r>
            <a:r>
              <a:rPr lang="es-AR" dirty="0" err="1"/>
              <a:t>click</a:t>
            </a:r>
            <a:r>
              <a:rPr lang="es-AR" dirty="0"/>
              <a:t> en el ícono</a:t>
            </a:r>
          </a:p>
          <a:p>
            <a:endParaRPr lang="es-E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260" y="401048"/>
            <a:ext cx="3126012" cy="360850"/>
          </a:xfrm>
        </p:spPr>
        <p:txBody>
          <a:bodyPr wrap="none" anchor="b"/>
          <a:lstStyle>
            <a:lvl1pPr algn="l">
              <a:defRPr sz="1400" b="1" baseline="0"/>
            </a:lvl1pPr>
          </a:lstStyle>
          <a:p>
            <a:r>
              <a:rPr lang="es-ES_tradnl" dirty="0"/>
              <a:t>DOS GRÁFICOS + DESTACADOS</a:t>
            </a:r>
            <a:endParaRPr lang="en-US" dirty="0"/>
          </a:p>
        </p:txBody>
      </p:sp>
      <p:sp>
        <p:nvSpPr>
          <p:cNvPr id="22" name="Text Placeholder 16"/>
          <p:cNvSpPr>
            <a:spLocks noGrp="1"/>
          </p:cNvSpPr>
          <p:nvPr>
            <p:ph type="body" sz="quarter" idx="17" hasCustomPrompt="1"/>
          </p:nvPr>
        </p:nvSpPr>
        <p:spPr>
          <a:xfrm>
            <a:off x="4666983" y="987574"/>
            <a:ext cx="1521250" cy="169277"/>
          </a:xfrm>
        </p:spPr>
        <p:txBody>
          <a:bodyPr wrap="none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1100" b="1">
                <a:solidFill>
                  <a:schemeClr val="tx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TÍTULO DEL GRÁFICO</a:t>
            </a:r>
          </a:p>
        </p:txBody>
      </p:sp>
      <p:sp>
        <p:nvSpPr>
          <p:cNvPr id="23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284973" y="987574"/>
            <a:ext cx="1521250" cy="169277"/>
          </a:xfrm>
        </p:spPr>
        <p:txBody>
          <a:bodyPr wrap="none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1100" b="1">
                <a:solidFill>
                  <a:schemeClr val="tx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TÍTULO DEL GRÁFICO</a:t>
            </a:r>
          </a:p>
        </p:txBody>
      </p:sp>
      <p:sp>
        <p:nvSpPr>
          <p:cNvPr id="24" name="Chart Placeholder 18"/>
          <p:cNvSpPr>
            <a:spLocks noGrp="1"/>
          </p:cNvSpPr>
          <p:nvPr>
            <p:ph type="chart" sz="quarter" idx="16" hasCustomPrompt="1"/>
          </p:nvPr>
        </p:nvSpPr>
        <p:spPr>
          <a:xfrm>
            <a:off x="284973" y="1419622"/>
            <a:ext cx="3926987" cy="2376264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>
                <a:srgbClr val="0067A8"/>
              </a:buClr>
              <a:buSzPct val="120000"/>
              <a:buFontTx/>
              <a:buNone/>
              <a:tabLst/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AR" dirty="0"/>
              <a:t>Para incluir un gráfico haga </a:t>
            </a:r>
            <a:r>
              <a:rPr lang="es-AR" dirty="0" err="1"/>
              <a:t>click</a:t>
            </a:r>
            <a:r>
              <a:rPr lang="es-AR" dirty="0"/>
              <a:t> en el ícono</a:t>
            </a:r>
          </a:p>
          <a:p>
            <a:endParaRPr lang="es-ES" dirty="0"/>
          </a:p>
        </p:txBody>
      </p:sp>
      <p:sp>
        <p:nvSpPr>
          <p:cNvPr id="32" name="8 Marcador de texto"/>
          <p:cNvSpPr>
            <a:spLocks noGrp="1"/>
          </p:cNvSpPr>
          <p:nvPr>
            <p:ph type="body" sz="quarter" idx="20" hasCustomPrompt="1"/>
          </p:nvPr>
        </p:nvSpPr>
        <p:spPr>
          <a:xfrm>
            <a:off x="469335" y="4311575"/>
            <a:ext cx="512961" cy="461665"/>
          </a:xfrm>
        </p:spPr>
        <p:txBody>
          <a:bodyPr wrap="none">
            <a:spAutoFit/>
          </a:bodyPr>
          <a:lstStyle>
            <a:lvl1pPr marL="0" indent="0">
              <a:buNone/>
              <a:defRPr sz="3000" b="1">
                <a:solidFill>
                  <a:srgbClr val="F05A28"/>
                </a:solidFill>
              </a:defRPr>
            </a:lvl1pPr>
          </a:lstStyle>
          <a:p>
            <a:pPr lvl="0"/>
            <a:r>
              <a:rPr lang="es-ES" dirty="0"/>
              <a:t>XX</a:t>
            </a:r>
            <a:endParaRPr lang="es-AR" dirty="0"/>
          </a:p>
        </p:txBody>
      </p:sp>
      <p:sp>
        <p:nvSpPr>
          <p:cNvPr id="33" name="3 Marcador de texto"/>
          <p:cNvSpPr>
            <a:spLocks noGrp="1"/>
          </p:cNvSpPr>
          <p:nvPr>
            <p:ph type="body" sz="quarter" idx="21" hasCustomPrompt="1"/>
          </p:nvPr>
        </p:nvSpPr>
        <p:spPr>
          <a:xfrm>
            <a:off x="458220" y="4150796"/>
            <a:ext cx="689291" cy="123111"/>
          </a:xfrm>
        </p:spPr>
        <p:txBody>
          <a:bodyPr wrap="none">
            <a:spAutoFit/>
          </a:bodyPr>
          <a:lstStyle>
            <a:lvl1pPr marL="0" indent="0">
              <a:buNone/>
              <a:defRPr sz="800" b="1" baseline="0">
                <a:solidFill>
                  <a:schemeClr val="tx1"/>
                </a:solidFill>
              </a:defRPr>
            </a:lvl1pPr>
            <a:lvl2pPr marL="182562" indent="0">
              <a:buNone/>
              <a:defRPr/>
            </a:lvl2pPr>
            <a:lvl3pPr marL="381000" indent="0">
              <a:buNone/>
              <a:defRPr/>
            </a:lvl3pPr>
            <a:lvl4pPr marL="541338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s-ES" dirty="0"/>
              <a:t>TÍTULO DATO</a:t>
            </a:r>
            <a:endParaRPr lang="es-AR" dirty="0"/>
          </a:p>
        </p:txBody>
      </p:sp>
      <p:sp>
        <p:nvSpPr>
          <p:cNvPr id="34" name="8 Marcador de texto"/>
          <p:cNvSpPr>
            <a:spLocks noGrp="1"/>
          </p:cNvSpPr>
          <p:nvPr>
            <p:ph type="body" sz="quarter" idx="22" hasCustomPrompt="1"/>
          </p:nvPr>
        </p:nvSpPr>
        <p:spPr>
          <a:xfrm>
            <a:off x="2328006" y="4311575"/>
            <a:ext cx="512961" cy="461665"/>
          </a:xfrm>
        </p:spPr>
        <p:txBody>
          <a:bodyPr wrap="none">
            <a:spAutoFit/>
          </a:bodyPr>
          <a:lstStyle>
            <a:lvl1pPr marL="0" indent="0">
              <a:buNone/>
              <a:defRPr sz="3000" b="1">
                <a:solidFill>
                  <a:srgbClr val="F05A28"/>
                </a:solidFill>
              </a:defRPr>
            </a:lvl1pPr>
          </a:lstStyle>
          <a:p>
            <a:pPr lvl="0"/>
            <a:r>
              <a:rPr lang="es-ES" dirty="0"/>
              <a:t>XX</a:t>
            </a:r>
            <a:endParaRPr lang="es-AR" dirty="0"/>
          </a:p>
        </p:txBody>
      </p:sp>
      <p:sp>
        <p:nvSpPr>
          <p:cNvPr id="35" name="3 Marcador de texto"/>
          <p:cNvSpPr>
            <a:spLocks noGrp="1"/>
          </p:cNvSpPr>
          <p:nvPr>
            <p:ph type="body" sz="quarter" idx="23" hasCustomPrompt="1"/>
          </p:nvPr>
        </p:nvSpPr>
        <p:spPr>
          <a:xfrm>
            <a:off x="2316892" y="4150796"/>
            <a:ext cx="689291" cy="123111"/>
          </a:xfrm>
        </p:spPr>
        <p:txBody>
          <a:bodyPr wrap="none">
            <a:spAutoFit/>
          </a:bodyPr>
          <a:lstStyle>
            <a:lvl1pPr marL="0" indent="0">
              <a:buNone/>
              <a:defRPr sz="800" b="1" baseline="0">
                <a:solidFill>
                  <a:schemeClr val="tx1"/>
                </a:solidFill>
              </a:defRPr>
            </a:lvl1pPr>
            <a:lvl2pPr marL="182562" indent="0">
              <a:buNone/>
              <a:defRPr/>
            </a:lvl2pPr>
            <a:lvl3pPr marL="381000" indent="0">
              <a:buNone/>
              <a:defRPr/>
            </a:lvl3pPr>
            <a:lvl4pPr marL="541338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s-ES" dirty="0"/>
              <a:t>TÍTULO DATO</a:t>
            </a:r>
            <a:endParaRPr lang="es-AR" dirty="0"/>
          </a:p>
        </p:txBody>
      </p:sp>
      <p:sp>
        <p:nvSpPr>
          <p:cNvPr id="36" name="8 Marcador de texto"/>
          <p:cNvSpPr>
            <a:spLocks noGrp="1"/>
          </p:cNvSpPr>
          <p:nvPr>
            <p:ph type="body" sz="quarter" idx="24" hasCustomPrompt="1"/>
          </p:nvPr>
        </p:nvSpPr>
        <p:spPr>
          <a:xfrm>
            <a:off x="4799138" y="4311575"/>
            <a:ext cx="512961" cy="461665"/>
          </a:xfrm>
        </p:spPr>
        <p:txBody>
          <a:bodyPr wrap="none">
            <a:spAutoFit/>
          </a:bodyPr>
          <a:lstStyle>
            <a:lvl1pPr marL="0" indent="0">
              <a:buNone/>
              <a:defRPr sz="3000" b="1">
                <a:solidFill>
                  <a:srgbClr val="0070C0"/>
                </a:solidFill>
              </a:defRPr>
            </a:lvl1pPr>
          </a:lstStyle>
          <a:p>
            <a:pPr lvl="0"/>
            <a:r>
              <a:rPr lang="es-ES" dirty="0"/>
              <a:t>XX</a:t>
            </a:r>
            <a:endParaRPr lang="es-AR" dirty="0"/>
          </a:p>
        </p:txBody>
      </p:sp>
      <p:sp>
        <p:nvSpPr>
          <p:cNvPr id="37" name="3 Marcador de texto"/>
          <p:cNvSpPr>
            <a:spLocks noGrp="1"/>
          </p:cNvSpPr>
          <p:nvPr>
            <p:ph type="body" sz="quarter" idx="25" hasCustomPrompt="1"/>
          </p:nvPr>
        </p:nvSpPr>
        <p:spPr>
          <a:xfrm>
            <a:off x="4788024" y="4150796"/>
            <a:ext cx="689291" cy="123111"/>
          </a:xfrm>
        </p:spPr>
        <p:txBody>
          <a:bodyPr wrap="none">
            <a:spAutoFit/>
          </a:bodyPr>
          <a:lstStyle>
            <a:lvl1pPr marL="0" indent="0">
              <a:buNone/>
              <a:defRPr sz="800" b="1" baseline="0">
                <a:solidFill>
                  <a:schemeClr val="tx1"/>
                </a:solidFill>
              </a:defRPr>
            </a:lvl1pPr>
            <a:lvl2pPr marL="182562" indent="0">
              <a:buNone/>
              <a:defRPr/>
            </a:lvl2pPr>
            <a:lvl3pPr marL="381000" indent="0">
              <a:buNone/>
              <a:defRPr/>
            </a:lvl3pPr>
            <a:lvl4pPr marL="541338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s-ES" dirty="0"/>
              <a:t>TÍTULO DATO</a:t>
            </a:r>
            <a:endParaRPr lang="es-AR" dirty="0"/>
          </a:p>
        </p:txBody>
      </p:sp>
      <p:sp>
        <p:nvSpPr>
          <p:cNvPr id="38" name="8 Marcador de texto"/>
          <p:cNvSpPr>
            <a:spLocks noGrp="1"/>
          </p:cNvSpPr>
          <p:nvPr>
            <p:ph type="body" sz="quarter" idx="26" hasCustomPrompt="1"/>
          </p:nvPr>
        </p:nvSpPr>
        <p:spPr>
          <a:xfrm>
            <a:off x="6735734" y="4311575"/>
            <a:ext cx="512961" cy="461665"/>
          </a:xfrm>
        </p:spPr>
        <p:txBody>
          <a:bodyPr wrap="none">
            <a:spAutoFit/>
          </a:bodyPr>
          <a:lstStyle>
            <a:lvl1pPr marL="0" indent="0">
              <a:buNone/>
              <a:defRPr sz="3000" b="1">
                <a:solidFill>
                  <a:srgbClr val="0070C0"/>
                </a:solidFill>
              </a:defRPr>
            </a:lvl1pPr>
          </a:lstStyle>
          <a:p>
            <a:pPr lvl="0"/>
            <a:r>
              <a:rPr lang="es-ES" dirty="0"/>
              <a:t>XX</a:t>
            </a:r>
            <a:endParaRPr lang="es-AR" dirty="0"/>
          </a:p>
        </p:txBody>
      </p:sp>
      <p:sp>
        <p:nvSpPr>
          <p:cNvPr id="39" name="3 Marcador de texto"/>
          <p:cNvSpPr>
            <a:spLocks noGrp="1"/>
          </p:cNvSpPr>
          <p:nvPr>
            <p:ph type="body" sz="quarter" idx="27" hasCustomPrompt="1"/>
          </p:nvPr>
        </p:nvSpPr>
        <p:spPr>
          <a:xfrm>
            <a:off x="6724620" y="4150796"/>
            <a:ext cx="689291" cy="123111"/>
          </a:xfrm>
        </p:spPr>
        <p:txBody>
          <a:bodyPr wrap="none">
            <a:spAutoFit/>
          </a:bodyPr>
          <a:lstStyle>
            <a:lvl1pPr marL="0" indent="0">
              <a:buNone/>
              <a:defRPr sz="800" b="1" baseline="0">
                <a:solidFill>
                  <a:schemeClr val="tx1"/>
                </a:solidFill>
              </a:defRPr>
            </a:lvl1pPr>
            <a:lvl2pPr marL="182562" indent="0">
              <a:buNone/>
              <a:defRPr/>
            </a:lvl2pPr>
            <a:lvl3pPr marL="381000" indent="0">
              <a:buNone/>
              <a:defRPr/>
            </a:lvl3pPr>
            <a:lvl4pPr marL="541338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s-ES" dirty="0"/>
              <a:t>TÍTULO DATO</a:t>
            </a:r>
            <a:endParaRPr lang="es-AR" dirty="0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116" y="4962303"/>
            <a:ext cx="180000" cy="92333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82B5CA-E49D-6744-8292-DFBC6A05FD3C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20" name="Straight Connector 17"/>
          <p:cNvCxnSpPr/>
          <p:nvPr userDrawn="1"/>
        </p:nvCxnSpPr>
        <p:spPr>
          <a:xfrm>
            <a:off x="284973" y="922441"/>
            <a:ext cx="696264" cy="0"/>
          </a:xfrm>
          <a:prstGeom prst="line">
            <a:avLst/>
          </a:prstGeom>
          <a:ln>
            <a:solidFill>
              <a:srgbClr val="E658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4666983" y="922441"/>
            <a:ext cx="696264" cy="0"/>
          </a:xfrm>
          <a:prstGeom prst="line">
            <a:avLst/>
          </a:prstGeom>
          <a:ln>
            <a:solidFill>
              <a:srgbClr val="E658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8 Marcador de texto"/>
          <p:cNvSpPr>
            <a:spLocks noGrp="1"/>
          </p:cNvSpPr>
          <p:nvPr>
            <p:ph type="body" sz="quarter" idx="29" hasCustomPrompt="1"/>
          </p:nvPr>
        </p:nvSpPr>
        <p:spPr>
          <a:xfrm>
            <a:off x="2901754" y="4557930"/>
            <a:ext cx="758221" cy="153888"/>
          </a:xfrm>
        </p:spPr>
        <p:txBody>
          <a:bodyPr wrap="none">
            <a:spAutoFit/>
          </a:bodyPr>
          <a:lstStyle>
            <a:lvl1pPr marL="0" indent="0">
              <a:buNone/>
              <a:defRPr sz="1000" b="0" baseline="0">
                <a:solidFill>
                  <a:srgbClr val="F05A28"/>
                </a:solidFill>
              </a:defRPr>
            </a:lvl1pPr>
          </a:lstStyle>
          <a:p>
            <a:pPr lvl="0"/>
            <a:r>
              <a:rPr lang="es-ES" dirty="0"/>
              <a:t>U. de medida</a:t>
            </a:r>
            <a:endParaRPr lang="es-AR" dirty="0"/>
          </a:p>
        </p:txBody>
      </p:sp>
      <p:sp>
        <p:nvSpPr>
          <p:cNvPr id="27" name="8 Marcador de texto"/>
          <p:cNvSpPr>
            <a:spLocks noGrp="1"/>
          </p:cNvSpPr>
          <p:nvPr>
            <p:ph type="body" sz="quarter" idx="36" hasCustomPrompt="1"/>
          </p:nvPr>
        </p:nvSpPr>
        <p:spPr>
          <a:xfrm>
            <a:off x="7328476" y="4557930"/>
            <a:ext cx="758221" cy="153888"/>
          </a:xfrm>
        </p:spPr>
        <p:txBody>
          <a:bodyPr wrap="none">
            <a:spAutoFit/>
          </a:bodyPr>
          <a:lstStyle>
            <a:lvl1pPr marL="0" indent="0">
              <a:buNone/>
              <a:defRPr sz="1000" b="0" baseline="0">
                <a:solidFill>
                  <a:srgbClr val="0070C0"/>
                </a:solidFill>
              </a:defRPr>
            </a:lvl1pPr>
          </a:lstStyle>
          <a:p>
            <a:pPr lvl="0"/>
            <a:r>
              <a:rPr lang="es-ES" dirty="0"/>
              <a:t>U. de medida</a:t>
            </a:r>
            <a:endParaRPr lang="es-AR" dirty="0"/>
          </a:p>
        </p:txBody>
      </p:sp>
      <p:sp>
        <p:nvSpPr>
          <p:cNvPr id="28" name="8 Marcador de texto"/>
          <p:cNvSpPr>
            <a:spLocks noGrp="1"/>
          </p:cNvSpPr>
          <p:nvPr>
            <p:ph type="body" sz="quarter" idx="37" hasCustomPrompt="1"/>
          </p:nvPr>
        </p:nvSpPr>
        <p:spPr>
          <a:xfrm>
            <a:off x="1042994" y="4557930"/>
            <a:ext cx="758221" cy="153888"/>
          </a:xfrm>
        </p:spPr>
        <p:txBody>
          <a:bodyPr wrap="none">
            <a:spAutoFit/>
          </a:bodyPr>
          <a:lstStyle>
            <a:lvl1pPr marL="0" indent="0">
              <a:buNone/>
              <a:defRPr sz="1000" b="0" baseline="0">
                <a:solidFill>
                  <a:srgbClr val="F05A28"/>
                </a:solidFill>
              </a:defRPr>
            </a:lvl1pPr>
          </a:lstStyle>
          <a:p>
            <a:pPr lvl="0"/>
            <a:r>
              <a:rPr lang="es-ES" dirty="0"/>
              <a:t>U. de medida</a:t>
            </a:r>
            <a:endParaRPr lang="es-AR" dirty="0"/>
          </a:p>
        </p:txBody>
      </p:sp>
      <p:sp>
        <p:nvSpPr>
          <p:cNvPr id="29" name="8 Marcador de texto"/>
          <p:cNvSpPr>
            <a:spLocks noGrp="1"/>
          </p:cNvSpPr>
          <p:nvPr>
            <p:ph type="body" sz="quarter" idx="38" hasCustomPrompt="1"/>
          </p:nvPr>
        </p:nvSpPr>
        <p:spPr>
          <a:xfrm>
            <a:off x="5397708" y="4557930"/>
            <a:ext cx="758221" cy="153888"/>
          </a:xfrm>
        </p:spPr>
        <p:txBody>
          <a:bodyPr wrap="none">
            <a:spAutoFit/>
          </a:bodyPr>
          <a:lstStyle>
            <a:lvl1pPr marL="0" indent="0">
              <a:buNone/>
              <a:defRPr sz="1000" b="0" baseline="0">
                <a:solidFill>
                  <a:srgbClr val="0070C0"/>
                </a:solidFill>
              </a:defRPr>
            </a:lvl1pPr>
          </a:lstStyle>
          <a:p>
            <a:pPr lvl="0"/>
            <a:r>
              <a:rPr lang="es-ES" dirty="0"/>
              <a:t>U. de medida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29729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260" y="383722"/>
            <a:ext cx="2477501" cy="345461"/>
          </a:xfrm>
          <a:prstGeom prst="rect">
            <a:avLst/>
          </a:prstGeom>
          <a:solidFill>
            <a:schemeClr val="tx1"/>
          </a:solidFill>
        </p:spPr>
        <p:txBody>
          <a:bodyPr vert="horz" wrap="none" lIns="144000" tIns="72000" rIns="144000" bIns="72000" rtlCol="0" anchor="ctr" anchorCtr="0">
            <a:spAutoFit/>
          </a:bodyPr>
          <a:lstStyle/>
          <a:p>
            <a:r>
              <a:rPr lang="es-ES_tradnl" dirty="0"/>
              <a:t>T</a:t>
            </a:r>
            <a:r>
              <a:rPr lang="en-US" dirty="0"/>
              <a:t>I</a:t>
            </a:r>
            <a:r>
              <a:rPr lang="es-ES_tradnl" dirty="0"/>
              <a:t>TULO CORTO SIMULADO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138499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  <a:r>
              <a:rPr lang="es-ES_tradnl" dirty="0" err="1"/>
              <a:t>styles</a:t>
            </a:r>
            <a:endParaRPr lang="es-ES_tradnl" dirty="0"/>
          </a:p>
          <a:p>
            <a:pPr lvl="1"/>
            <a:r>
              <a:rPr lang="es-ES_tradnl" dirty="0" err="1"/>
              <a:t>Second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2"/>
            <a:r>
              <a:rPr lang="es-ES_tradnl" dirty="0" err="1"/>
              <a:t>Third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3"/>
            <a:r>
              <a:rPr lang="es-ES_tradnl" dirty="0" err="1"/>
              <a:t>Fourth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4"/>
            <a:r>
              <a:rPr lang="es-ES_tradnl" dirty="0" err="1"/>
              <a:t>Fifth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n-US" dirty="0"/>
          </a:p>
        </p:txBody>
      </p:sp>
      <p:grpSp>
        <p:nvGrpSpPr>
          <p:cNvPr id="7" name="11 Grupo"/>
          <p:cNvGrpSpPr/>
          <p:nvPr userDrawn="1"/>
        </p:nvGrpSpPr>
        <p:grpSpPr>
          <a:xfrm>
            <a:off x="8250638" y="208204"/>
            <a:ext cx="593782" cy="146928"/>
            <a:chOff x="574675" y="207963"/>
            <a:chExt cx="776288" cy="192087"/>
          </a:xfrm>
          <a:solidFill>
            <a:schemeClr val="tx1"/>
          </a:solidFill>
        </p:grpSpPr>
        <p:sp>
          <p:nvSpPr>
            <p:cNvPr id="8" name="Freeform 12"/>
            <p:cNvSpPr>
              <a:spLocks/>
            </p:cNvSpPr>
            <p:nvPr/>
          </p:nvSpPr>
          <p:spPr bwMode="auto">
            <a:xfrm>
              <a:off x="574675" y="207963"/>
              <a:ext cx="277813" cy="192087"/>
            </a:xfrm>
            <a:custGeom>
              <a:avLst/>
              <a:gdLst>
                <a:gd name="T0" fmla="*/ 2147483647 w 524"/>
                <a:gd name="T1" fmla="*/ 0 h 361"/>
                <a:gd name="T2" fmla="*/ 2147483647 w 524"/>
                <a:gd name="T3" fmla="*/ 0 h 361"/>
                <a:gd name="T4" fmla="*/ 2147483647 w 524"/>
                <a:gd name="T5" fmla="*/ 2147483647 h 361"/>
                <a:gd name="T6" fmla="*/ 2147483647 w 524"/>
                <a:gd name="T7" fmla="*/ 2147483647 h 361"/>
                <a:gd name="T8" fmla="*/ 2147483647 w 524"/>
                <a:gd name="T9" fmla="*/ 2147483647 h 361"/>
                <a:gd name="T10" fmla="*/ 2147483647 w 524"/>
                <a:gd name="T11" fmla="*/ 2147483647 h 361"/>
                <a:gd name="T12" fmla="*/ 2147483647 w 524"/>
                <a:gd name="T13" fmla="*/ 2147483647 h 361"/>
                <a:gd name="T14" fmla="*/ 2147483647 w 524"/>
                <a:gd name="T15" fmla="*/ 2147483647 h 361"/>
                <a:gd name="T16" fmla="*/ 2147483647 w 524"/>
                <a:gd name="T17" fmla="*/ 2147483647 h 361"/>
                <a:gd name="T18" fmla="*/ 2147483647 w 524"/>
                <a:gd name="T19" fmla="*/ 2147483647 h 361"/>
                <a:gd name="T20" fmla="*/ 2147483647 w 524"/>
                <a:gd name="T21" fmla="*/ 2147483647 h 361"/>
                <a:gd name="T22" fmla="*/ 2147483647 w 524"/>
                <a:gd name="T23" fmla="*/ 2147483647 h 361"/>
                <a:gd name="T24" fmla="*/ 2147483647 w 524"/>
                <a:gd name="T25" fmla="*/ 2147483647 h 361"/>
                <a:gd name="T26" fmla="*/ 2147483647 w 524"/>
                <a:gd name="T27" fmla="*/ 2147483647 h 361"/>
                <a:gd name="T28" fmla="*/ 2147483647 w 524"/>
                <a:gd name="T29" fmla="*/ 2147483647 h 361"/>
                <a:gd name="T30" fmla="*/ 2147483647 w 524"/>
                <a:gd name="T31" fmla="*/ 2147483647 h 361"/>
                <a:gd name="T32" fmla="*/ 2147483647 w 524"/>
                <a:gd name="T33" fmla="*/ 2147483647 h 361"/>
                <a:gd name="T34" fmla="*/ 2147483647 w 524"/>
                <a:gd name="T35" fmla="*/ 2147483647 h 361"/>
                <a:gd name="T36" fmla="*/ 2147483647 w 524"/>
                <a:gd name="T37" fmla="*/ 2147483647 h 361"/>
                <a:gd name="T38" fmla="*/ 2147483647 w 524"/>
                <a:gd name="T39" fmla="*/ 2147483647 h 361"/>
                <a:gd name="T40" fmla="*/ 2147483647 w 524"/>
                <a:gd name="T41" fmla="*/ 2147483647 h 361"/>
                <a:gd name="T42" fmla="*/ 2147483647 w 524"/>
                <a:gd name="T43" fmla="*/ 2147483647 h 361"/>
                <a:gd name="T44" fmla="*/ 2147483647 w 524"/>
                <a:gd name="T45" fmla="*/ 2147483647 h 361"/>
                <a:gd name="T46" fmla="*/ 2147483647 w 524"/>
                <a:gd name="T47" fmla="*/ 2147483647 h 361"/>
                <a:gd name="T48" fmla="*/ 2147483647 w 524"/>
                <a:gd name="T49" fmla="*/ 2147483647 h 361"/>
                <a:gd name="T50" fmla="*/ 2147483647 w 524"/>
                <a:gd name="T51" fmla="*/ 2147483647 h 361"/>
                <a:gd name="T52" fmla="*/ 2147483647 w 524"/>
                <a:gd name="T53" fmla="*/ 2147483647 h 361"/>
                <a:gd name="T54" fmla="*/ 2147483647 w 524"/>
                <a:gd name="T55" fmla="*/ 2147483647 h 361"/>
                <a:gd name="T56" fmla="*/ 2147483647 w 524"/>
                <a:gd name="T57" fmla="*/ 2147483647 h 361"/>
                <a:gd name="T58" fmla="*/ 0 w 524"/>
                <a:gd name="T59" fmla="*/ 0 h 361"/>
                <a:gd name="T60" fmla="*/ 2147483647 w 524"/>
                <a:gd name="T61" fmla="*/ 0 h 361"/>
                <a:gd name="T62" fmla="*/ 2147483647 w 524"/>
                <a:gd name="T63" fmla="*/ 0 h 361"/>
                <a:gd name="T64" fmla="*/ 2147483647 w 524"/>
                <a:gd name="T65" fmla="*/ 2147483647 h 361"/>
                <a:gd name="T66" fmla="*/ 2147483647 w 524"/>
                <a:gd name="T67" fmla="*/ 2147483647 h 361"/>
                <a:gd name="T68" fmla="*/ 2147483647 w 524"/>
                <a:gd name="T69" fmla="*/ 2147483647 h 361"/>
                <a:gd name="T70" fmla="*/ 2147483647 w 524"/>
                <a:gd name="T71" fmla="*/ 2147483647 h 361"/>
                <a:gd name="T72" fmla="*/ 2147483647 w 524"/>
                <a:gd name="T73" fmla="*/ 2147483647 h 361"/>
                <a:gd name="T74" fmla="*/ 2147483647 w 524"/>
                <a:gd name="T75" fmla="*/ 2147483647 h 361"/>
                <a:gd name="T76" fmla="*/ 2147483647 w 524"/>
                <a:gd name="T77" fmla="*/ 2147483647 h 361"/>
                <a:gd name="T78" fmla="*/ 2147483647 w 524"/>
                <a:gd name="T79" fmla="*/ 2147483647 h 361"/>
                <a:gd name="T80" fmla="*/ 2147483647 w 524"/>
                <a:gd name="T81" fmla="*/ 2147483647 h 361"/>
                <a:gd name="T82" fmla="*/ 2147483647 w 524"/>
                <a:gd name="T83" fmla="*/ 0 h 361"/>
                <a:gd name="T84" fmla="*/ 2147483647 w 524"/>
                <a:gd name="T85" fmla="*/ 0 h 36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24" h="361">
                  <a:moveTo>
                    <a:pt x="524" y="0"/>
                  </a:moveTo>
                  <a:lnTo>
                    <a:pt x="524" y="0"/>
                  </a:lnTo>
                  <a:lnTo>
                    <a:pt x="520" y="2"/>
                  </a:lnTo>
                  <a:lnTo>
                    <a:pt x="511" y="8"/>
                  </a:lnTo>
                  <a:lnTo>
                    <a:pt x="498" y="20"/>
                  </a:lnTo>
                  <a:lnTo>
                    <a:pt x="488" y="28"/>
                  </a:lnTo>
                  <a:lnTo>
                    <a:pt x="480" y="39"/>
                  </a:lnTo>
                  <a:lnTo>
                    <a:pt x="338" y="215"/>
                  </a:lnTo>
                  <a:lnTo>
                    <a:pt x="338" y="320"/>
                  </a:lnTo>
                  <a:lnTo>
                    <a:pt x="338" y="330"/>
                  </a:lnTo>
                  <a:lnTo>
                    <a:pt x="340" y="338"/>
                  </a:lnTo>
                  <a:lnTo>
                    <a:pt x="344" y="351"/>
                  </a:lnTo>
                  <a:lnTo>
                    <a:pt x="348" y="358"/>
                  </a:lnTo>
                  <a:lnTo>
                    <a:pt x="349" y="361"/>
                  </a:lnTo>
                  <a:lnTo>
                    <a:pt x="174" y="361"/>
                  </a:lnTo>
                  <a:lnTo>
                    <a:pt x="177" y="358"/>
                  </a:lnTo>
                  <a:lnTo>
                    <a:pt x="180" y="351"/>
                  </a:lnTo>
                  <a:lnTo>
                    <a:pt x="184" y="338"/>
                  </a:lnTo>
                  <a:lnTo>
                    <a:pt x="185" y="330"/>
                  </a:lnTo>
                  <a:lnTo>
                    <a:pt x="185" y="320"/>
                  </a:lnTo>
                  <a:lnTo>
                    <a:pt x="185" y="215"/>
                  </a:lnTo>
                  <a:lnTo>
                    <a:pt x="46" y="40"/>
                  </a:lnTo>
                  <a:lnTo>
                    <a:pt x="36" y="30"/>
                  </a:lnTo>
                  <a:lnTo>
                    <a:pt x="28" y="21"/>
                  </a:lnTo>
                  <a:lnTo>
                    <a:pt x="13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178" y="0"/>
                  </a:lnTo>
                  <a:lnTo>
                    <a:pt x="182" y="13"/>
                  </a:lnTo>
                  <a:lnTo>
                    <a:pt x="190" y="27"/>
                  </a:lnTo>
                  <a:lnTo>
                    <a:pt x="202" y="46"/>
                  </a:lnTo>
                  <a:lnTo>
                    <a:pt x="261" y="137"/>
                  </a:lnTo>
                  <a:lnTo>
                    <a:pt x="263" y="137"/>
                  </a:lnTo>
                  <a:lnTo>
                    <a:pt x="323" y="46"/>
                  </a:lnTo>
                  <a:lnTo>
                    <a:pt x="334" y="27"/>
                  </a:lnTo>
                  <a:lnTo>
                    <a:pt x="341" y="13"/>
                  </a:lnTo>
                  <a:lnTo>
                    <a:pt x="347" y="0"/>
                  </a:lnTo>
                  <a:lnTo>
                    <a:pt x="52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" name="Freeform 8"/>
            <p:cNvSpPr>
              <a:spLocks noEditPoints="1"/>
            </p:cNvSpPr>
            <p:nvPr/>
          </p:nvSpPr>
          <p:spPr bwMode="auto">
            <a:xfrm>
              <a:off x="884238" y="207963"/>
              <a:ext cx="228600" cy="192087"/>
            </a:xfrm>
            <a:custGeom>
              <a:avLst/>
              <a:gdLst>
                <a:gd name="T0" fmla="*/ 0 w 431"/>
                <a:gd name="T1" fmla="*/ 0 h 361"/>
                <a:gd name="T2" fmla="*/ 2147483647 w 431"/>
                <a:gd name="T3" fmla="*/ 2147483647 h 361"/>
                <a:gd name="T4" fmla="*/ 2147483647 w 431"/>
                <a:gd name="T5" fmla="*/ 2147483647 h 361"/>
                <a:gd name="T6" fmla="*/ 2147483647 w 431"/>
                <a:gd name="T7" fmla="*/ 2147483647 h 361"/>
                <a:gd name="T8" fmla="*/ 2147483647 w 431"/>
                <a:gd name="T9" fmla="*/ 2147483647 h 361"/>
                <a:gd name="T10" fmla="*/ 2147483647 w 431"/>
                <a:gd name="T11" fmla="*/ 2147483647 h 361"/>
                <a:gd name="T12" fmla="*/ 2147483647 w 431"/>
                <a:gd name="T13" fmla="*/ 2147483647 h 361"/>
                <a:gd name="T14" fmla="*/ 0 w 431"/>
                <a:gd name="T15" fmla="*/ 2147483647 h 361"/>
                <a:gd name="T16" fmla="*/ 2147483647 w 431"/>
                <a:gd name="T17" fmla="*/ 2147483647 h 361"/>
                <a:gd name="T18" fmla="*/ 2147483647 w 431"/>
                <a:gd name="T19" fmla="*/ 2147483647 h 361"/>
                <a:gd name="T20" fmla="*/ 2147483647 w 431"/>
                <a:gd name="T21" fmla="*/ 2147483647 h 361"/>
                <a:gd name="T22" fmla="*/ 2147483647 w 431"/>
                <a:gd name="T23" fmla="*/ 2147483647 h 361"/>
                <a:gd name="T24" fmla="*/ 2147483647 w 431"/>
                <a:gd name="T25" fmla="*/ 2147483647 h 361"/>
                <a:gd name="T26" fmla="*/ 2147483647 w 431"/>
                <a:gd name="T27" fmla="*/ 2147483647 h 361"/>
                <a:gd name="T28" fmla="*/ 2147483647 w 431"/>
                <a:gd name="T29" fmla="*/ 2147483647 h 361"/>
                <a:gd name="T30" fmla="*/ 2147483647 w 431"/>
                <a:gd name="T31" fmla="*/ 2147483647 h 361"/>
                <a:gd name="T32" fmla="*/ 2147483647 w 431"/>
                <a:gd name="T33" fmla="*/ 2147483647 h 361"/>
                <a:gd name="T34" fmla="*/ 2147483647 w 431"/>
                <a:gd name="T35" fmla="*/ 2147483647 h 361"/>
                <a:gd name="T36" fmla="*/ 2147483647 w 431"/>
                <a:gd name="T37" fmla="*/ 2147483647 h 361"/>
                <a:gd name="T38" fmla="*/ 2147483647 w 431"/>
                <a:gd name="T39" fmla="*/ 2147483647 h 361"/>
                <a:gd name="T40" fmla="*/ 2147483647 w 431"/>
                <a:gd name="T41" fmla="*/ 2147483647 h 361"/>
                <a:gd name="T42" fmla="*/ 2147483647 w 431"/>
                <a:gd name="T43" fmla="*/ 2147483647 h 361"/>
                <a:gd name="T44" fmla="*/ 2147483647 w 431"/>
                <a:gd name="T45" fmla="*/ 2147483647 h 361"/>
                <a:gd name="T46" fmla="*/ 2147483647 w 431"/>
                <a:gd name="T47" fmla="*/ 2147483647 h 361"/>
                <a:gd name="T48" fmla="*/ 2147483647 w 431"/>
                <a:gd name="T49" fmla="*/ 2147483647 h 361"/>
                <a:gd name="T50" fmla="*/ 2147483647 w 431"/>
                <a:gd name="T51" fmla="*/ 2147483647 h 361"/>
                <a:gd name="T52" fmla="*/ 2147483647 w 431"/>
                <a:gd name="T53" fmla="*/ 2147483647 h 361"/>
                <a:gd name="T54" fmla="*/ 2147483647 w 431"/>
                <a:gd name="T55" fmla="*/ 2147483647 h 361"/>
                <a:gd name="T56" fmla="*/ 2147483647 w 431"/>
                <a:gd name="T57" fmla="*/ 2147483647 h 361"/>
                <a:gd name="T58" fmla="*/ 2147483647 w 431"/>
                <a:gd name="T59" fmla="*/ 2147483647 h 361"/>
                <a:gd name="T60" fmla="*/ 2147483647 w 431"/>
                <a:gd name="T61" fmla="*/ 2147483647 h 361"/>
                <a:gd name="T62" fmla="*/ 2147483647 w 431"/>
                <a:gd name="T63" fmla="*/ 2147483647 h 361"/>
                <a:gd name="T64" fmla="*/ 2147483647 w 431"/>
                <a:gd name="T65" fmla="*/ 2147483647 h 361"/>
                <a:gd name="T66" fmla="*/ 2147483647 w 431"/>
                <a:gd name="T67" fmla="*/ 2147483647 h 361"/>
                <a:gd name="T68" fmla="*/ 2147483647 w 431"/>
                <a:gd name="T69" fmla="*/ 2147483647 h 361"/>
                <a:gd name="T70" fmla="*/ 2147483647 w 431"/>
                <a:gd name="T71" fmla="*/ 2147483647 h 361"/>
                <a:gd name="T72" fmla="*/ 2147483647 w 431"/>
                <a:gd name="T73" fmla="*/ 2147483647 h 361"/>
                <a:gd name="T74" fmla="*/ 2147483647 w 431"/>
                <a:gd name="T75" fmla="*/ 2147483647 h 361"/>
                <a:gd name="T76" fmla="*/ 2147483647 w 431"/>
                <a:gd name="T77" fmla="*/ 2147483647 h 361"/>
                <a:gd name="T78" fmla="*/ 2147483647 w 431"/>
                <a:gd name="T79" fmla="*/ 2147483647 h 36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431" h="361">
                  <a:moveTo>
                    <a:pt x="291" y="0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5" y="11"/>
                  </a:lnTo>
                  <a:lnTo>
                    <a:pt x="9" y="23"/>
                  </a:lnTo>
                  <a:lnTo>
                    <a:pt x="10" y="31"/>
                  </a:lnTo>
                  <a:lnTo>
                    <a:pt x="11" y="40"/>
                  </a:lnTo>
                  <a:lnTo>
                    <a:pt x="11" y="320"/>
                  </a:lnTo>
                  <a:lnTo>
                    <a:pt x="10" y="330"/>
                  </a:lnTo>
                  <a:lnTo>
                    <a:pt x="9" y="338"/>
                  </a:lnTo>
                  <a:lnTo>
                    <a:pt x="8" y="345"/>
                  </a:lnTo>
                  <a:lnTo>
                    <a:pt x="5" y="351"/>
                  </a:lnTo>
                  <a:lnTo>
                    <a:pt x="2" y="358"/>
                  </a:lnTo>
                  <a:lnTo>
                    <a:pt x="0" y="361"/>
                  </a:lnTo>
                  <a:lnTo>
                    <a:pt x="174" y="361"/>
                  </a:lnTo>
                  <a:lnTo>
                    <a:pt x="173" y="358"/>
                  </a:lnTo>
                  <a:lnTo>
                    <a:pt x="170" y="351"/>
                  </a:lnTo>
                  <a:lnTo>
                    <a:pt x="166" y="338"/>
                  </a:lnTo>
                  <a:lnTo>
                    <a:pt x="165" y="330"/>
                  </a:lnTo>
                  <a:lnTo>
                    <a:pt x="164" y="320"/>
                  </a:lnTo>
                  <a:lnTo>
                    <a:pt x="164" y="233"/>
                  </a:lnTo>
                  <a:lnTo>
                    <a:pt x="291" y="233"/>
                  </a:lnTo>
                  <a:lnTo>
                    <a:pt x="305" y="232"/>
                  </a:lnTo>
                  <a:lnTo>
                    <a:pt x="320" y="231"/>
                  </a:lnTo>
                  <a:lnTo>
                    <a:pt x="334" y="228"/>
                  </a:lnTo>
                  <a:lnTo>
                    <a:pt x="347" y="225"/>
                  </a:lnTo>
                  <a:lnTo>
                    <a:pt x="359" y="221"/>
                  </a:lnTo>
                  <a:lnTo>
                    <a:pt x="371" y="217"/>
                  </a:lnTo>
                  <a:lnTo>
                    <a:pt x="381" y="211"/>
                  </a:lnTo>
                  <a:lnTo>
                    <a:pt x="391" y="203"/>
                  </a:lnTo>
                  <a:lnTo>
                    <a:pt x="401" y="195"/>
                  </a:lnTo>
                  <a:lnTo>
                    <a:pt x="408" y="187"/>
                  </a:lnTo>
                  <a:lnTo>
                    <a:pt x="415" y="177"/>
                  </a:lnTo>
                  <a:lnTo>
                    <a:pt x="421" y="167"/>
                  </a:lnTo>
                  <a:lnTo>
                    <a:pt x="426" y="156"/>
                  </a:lnTo>
                  <a:lnTo>
                    <a:pt x="429" y="144"/>
                  </a:lnTo>
                  <a:lnTo>
                    <a:pt x="430" y="131"/>
                  </a:lnTo>
                  <a:lnTo>
                    <a:pt x="431" y="117"/>
                  </a:lnTo>
                  <a:lnTo>
                    <a:pt x="430" y="103"/>
                  </a:lnTo>
                  <a:lnTo>
                    <a:pt x="429" y="90"/>
                  </a:lnTo>
                  <a:lnTo>
                    <a:pt x="426" y="78"/>
                  </a:lnTo>
                  <a:lnTo>
                    <a:pt x="421" y="67"/>
                  </a:lnTo>
                  <a:lnTo>
                    <a:pt x="415" y="57"/>
                  </a:lnTo>
                  <a:lnTo>
                    <a:pt x="409" y="48"/>
                  </a:lnTo>
                  <a:lnTo>
                    <a:pt x="401" y="38"/>
                  </a:lnTo>
                  <a:lnTo>
                    <a:pt x="392" y="31"/>
                  </a:lnTo>
                  <a:lnTo>
                    <a:pt x="383" y="24"/>
                  </a:lnTo>
                  <a:lnTo>
                    <a:pt x="372" y="18"/>
                  </a:lnTo>
                  <a:lnTo>
                    <a:pt x="360" y="12"/>
                  </a:lnTo>
                  <a:lnTo>
                    <a:pt x="347" y="8"/>
                  </a:lnTo>
                  <a:lnTo>
                    <a:pt x="334" y="5"/>
                  </a:lnTo>
                  <a:lnTo>
                    <a:pt x="321" y="2"/>
                  </a:lnTo>
                  <a:lnTo>
                    <a:pt x="305" y="1"/>
                  </a:lnTo>
                  <a:lnTo>
                    <a:pt x="291" y="0"/>
                  </a:lnTo>
                  <a:close/>
                  <a:moveTo>
                    <a:pt x="214" y="168"/>
                  </a:moveTo>
                  <a:lnTo>
                    <a:pt x="165" y="168"/>
                  </a:lnTo>
                  <a:lnTo>
                    <a:pt x="165" y="68"/>
                  </a:lnTo>
                  <a:lnTo>
                    <a:pt x="214" y="68"/>
                  </a:lnTo>
                  <a:lnTo>
                    <a:pt x="227" y="68"/>
                  </a:lnTo>
                  <a:lnTo>
                    <a:pt x="239" y="70"/>
                  </a:lnTo>
                  <a:lnTo>
                    <a:pt x="249" y="74"/>
                  </a:lnTo>
                  <a:lnTo>
                    <a:pt x="259" y="78"/>
                  </a:lnTo>
                  <a:lnTo>
                    <a:pt x="267" y="86"/>
                  </a:lnTo>
                  <a:lnTo>
                    <a:pt x="273" y="94"/>
                  </a:lnTo>
                  <a:lnTo>
                    <a:pt x="277" y="105"/>
                  </a:lnTo>
                  <a:lnTo>
                    <a:pt x="278" y="117"/>
                  </a:lnTo>
                  <a:lnTo>
                    <a:pt x="277" y="130"/>
                  </a:lnTo>
                  <a:lnTo>
                    <a:pt x="272" y="140"/>
                  </a:lnTo>
                  <a:lnTo>
                    <a:pt x="266" y="149"/>
                  </a:lnTo>
                  <a:lnTo>
                    <a:pt x="259" y="156"/>
                  </a:lnTo>
                  <a:lnTo>
                    <a:pt x="249" y="161"/>
                  </a:lnTo>
                  <a:lnTo>
                    <a:pt x="239" y="164"/>
                  </a:lnTo>
                  <a:lnTo>
                    <a:pt x="227" y="167"/>
                  </a:lnTo>
                  <a:lnTo>
                    <a:pt x="214" y="1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" name="Freeform 17"/>
            <p:cNvSpPr>
              <a:spLocks/>
            </p:cNvSpPr>
            <p:nvPr/>
          </p:nvSpPr>
          <p:spPr bwMode="auto">
            <a:xfrm>
              <a:off x="1149350" y="207963"/>
              <a:ext cx="201613" cy="192087"/>
            </a:xfrm>
            <a:custGeom>
              <a:avLst/>
              <a:gdLst>
                <a:gd name="T0" fmla="*/ 2147483647 w 380"/>
                <a:gd name="T1" fmla="*/ 2147483647 h 361"/>
                <a:gd name="T2" fmla="*/ 2147483647 w 380"/>
                <a:gd name="T3" fmla="*/ 2147483647 h 361"/>
                <a:gd name="T4" fmla="*/ 2147483647 w 380"/>
                <a:gd name="T5" fmla="*/ 2147483647 h 361"/>
                <a:gd name="T6" fmla="*/ 2147483647 w 380"/>
                <a:gd name="T7" fmla="*/ 2147483647 h 361"/>
                <a:gd name="T8" fmla="*/ 2147483647 w 380"/>
                <a:gd name="T9" fmla="*/ 2147483647 h 361"/>
                <a:gd name="T10" fmla="*/ 2147483647 w 380"/>
                <a:gd name="T11" fmla="*/ 2147483647 h 361"/>
                <a:gd name="T12" fmla="*/ 2147483647 w 380"/>
                <a:gd name="T13" fmla="*/ 2147483647 h 361"/>
                <a:gd name="T14" fmla="*/ 2147483647 w 380"/>
                <a:gd name="T15" fmla="*/ 2147483647 h 361"/>
                <a:gd name="T16" fmla="*/ 2147483647 w 380"/>
                <a:gd name="T17" fmla="*/ 2147483647 h 361"/>
                <a:gd name="T18" fmla="*/ 2147483647 w 380"/>
                <a:gd name="T19" fmla="*/ 2147483647 h 361"/>
                <a:gd name="T20" fmla="*/ 2147483647 w 380"/>
                <a:gd name="T21" fmla="*/ 2147483647 h 361"/>
                <a:gd name="T22" fmla="*/ 2147483647 w 380"/>
                <a:gd name="T23" fmla="*/ 2147483647 h 361"/>
                <a:gd name="T24" fmla="*/ 2147483647 w 380"/>
                <a:gd name="T25" fmla="*/ 2147483647 h 361"/>
                <a:gd name="T26" fmla="*/ 2147483647 w 380"/>
                <a:gd name="T27" fmla="*/ 2147483647 h 361"/>
                <a:gd name="T28" fmla="*/ 2147483647 w 380"/>
                <a:gd name="T29" fmla="*/ 2147483647 h 361"/>
                <a:gd name="T30" fmla="*/ 2147483647 w 380"/>
                <a:gd name="T31" fmla="*/ 2147483647 h 361"/>
                <a:gd name="T32" fmla="*/ 2147483647 w 380"/>
                <a:gd name="T33" fmla="*/ 2147483647 h 361"/>
                <a:gd name="T34" fmla="*/ 2147483647 w 380"/>
                <a:gd name="T35" fmla="*/ 2147483647 h 361"/>
                <a:gd name="T36" fmla="*/ 2147483647 w 380"/>
                <a:gd name="T37" fmla="*/ 2147483647 h 361"/>
                <a:gd name="T38" fmla="*/ 2147483647 w 380"/>
                <a:gd name="T39" fmla="*/ 2147483647 h 361"/>
                <a:gd name="T40" fmla="*/ 2147483647 w 380"/>
                <a:gd name="T41" fmla="*/ 2147483647 h 361"/>
                <a:gd name="T42" fmla="*/ 2147483647 w 380"/>
                <a:gd name="T43" fmla="*/ 2147483647 h 361"/>
                <a:gd name="T44" fmla="*/ 2147483647 w 380"/>
                <a:gd name="T45" fmla="*/ 2147483647 h 361"/>
                <a:gd name="T46" fmla="*/ 2147483647 w 380"/>
                <a:gd name="T47" fmla="*/ 2147483647 h 361"/>
                <a:gd name="T48" fmla="*/ 2147483647 w 380"/>
                <a:gd name="T49" fmla="*/ 2147483647 h 361"/>
                <a:gd name="T50" fmla="*/ 2147483647 w 380"/>
                <a:gd name="T51" fmla="*/ 2147483647 h 361"/>
                <a:gd name="T52" fmla="*/ 2147483647 w 380"/>
                <a:gd name="T53" fmla="*/ 2147483647 h 361"/>
                <a:gd name="T54" fmla="*/ 2147483647 w 380"/>
                <a:gd name="T55" fmla="*/ 2147483647 h 361"/>
                <a:gd name="T56" fmla="*/ 0 w 380"/>
                <a:gd name="T57" fmla="*/ 2147483647 h 361"/>
                <a:gd name="T58" fmla="*/ 0 w 380"/>
                <a:gd name="T59" fmla="*/ 2147483647 h 361"/>
                <a:gd name="T60" fmla="*/ 2147483647 w 380"/>
                <a:gd name="T61" fmla="*/ 2147483647 h 361"/>
                <a:gd name="T62" fmla="*/ 2147483647 w 380"/>
                <a:gd name="T63" fmla="*/ 2147483647 h 361"/>
                <a:gd name="T64" fmla="*/ 2147483647 w 380"/>
                <a:gd name="T65" fmla="*/ 2147483647 h 361"/>
                <a:gd name="T66" fmla="*/ 2147483647 w 380"/>
                <a:gd name="T67" fmla="*/ 2147483647 h 361"/>
                <a:gd name="T68" fmla="*/ 2147483647 w 380"/>
                <a:gd name="T69" fmla="*/ 2147483647 h 361"/>
                <a:gd name="T70" fmla="*/ 2147483647 w 380"/>
                <a:gd name="T71" fmla="*/ 2147483647 h 361"/>
                <a:gd name="T72" fmla="*/ 2147483647 w 380"/>
                <a:gd name="T73" fmla="*/ 2147483647 h 361"/>
                <a:gd name="T74" fmla="*/ 2147483647 w 380"/>
                <a:gd name="T75" fmla="*/ 2147483647 h 361"/>
                <a:gd name="T76" fmla="*/ 2147483647 w 380"/>
                <a:gd name="T77" fmla="*/ 2147483647 h 361"/>
                <a:gd name="T78" fmla="*/ 2147483647 w 380"/>
                <a:gd name="T79" fmla="*/ 2147483647 h 361"/>
                <a:gd name="T80" fmla="*/ 2147483647 w 380"/>
                <a:gd name="T81" fmla="*/ 2147483647 h 361"/>
                <a:gd name="T82" fmla="*/ 2147483647 w 380"/>
                <a:gd name="T83" fmla="*/ 2147483647 h 361"/>
                <a:gd name="T84" fmla="*/ 0 w 380"/>
                <a:gd name="T85" fmla="*/ 0 h 361"/>
                <a:gd name="T86" fmla="*/ 2147483647 w 380"/>
                <a:gd name="T87" fmla="*/ 0 h 361"/>
                <a:gd name="T88" fmla="*/ 2147483647 w 380"/>
                <a:gd name="T89" fmla="*/ 2147483647 h 36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380" h="361">
                  <a:moveTo>
                    <a:pt x="380" y="84"/>
                  </a:moveTo>
                  <a:lnTo>
                    <a:pt x="380" y="84"/>
                  </a:lnTo>
                  <a:lnTo>
                    <a:pt x="378" y="83"/>
                  </a:lnTo>
                  <a:lnTo>
                    <a:pt x="370" y="80"/>
                  </a:lnTo>
                  <a:lnTo>
                    <a:pt x="355" y="76"/>
                  </a:lnTo>
                  <a:lnTo>
                    <a:pt x="347" y="75"/>
                  </a:lnTo>
                  <a:lnTo>
                    <a:pt x="338" y="75"/>
                  </a:lnTo>
                  <a:lnTo>
                    <a:pt x="164" y="75"/>
                  </a:lnTo>
                  <a:lnTo>
                    <a:pt x="164" y="161"/>
                  </a:lnTo>
                  <a:lnTo>
                    <a:pt x="303" y="161"/>
                  </a:lnTo>
                  <a:lnTo>
                    <a:pt x="322" y="161"/>
                  </a:lnTo>
                  <a:lnTo>
                    <a:pt x="336" y="158"/>
                  </a:lnTo>
                  <a:lnTo>
                    <a:pt x="350" y="155"/>
                  </a:lnTo>
                  <a:lnTo>
                    <a:pt x="350" y="240"/>
                  </a:lnTo>
                  <a:lnTo>
                    <a:pt x="346" y="239"/>
                  </a:lnTo>
                  <a:lnTo>
                    <a:pt x="336" y="237"/>
                  </a:lnTo>
                  <a:lnTo>
                    <a:pt x="322" y="234"/>
                  </a:lnTo>
                  <a:lnTo>
                    <a:pt x="303" y="233"/>
                  </a:lnTo>
                  <a:lnTo>
                    <a:pt x="164" y="233"/>
                  </a:lnTo>
                  <a:lnTo>
                    <a:pt x="164" y="321"/>
                  </a:lnTo>
                  <a:lnTo>
                    <a:pt x="164" y="331"/>
                  </a:lnTo>
                  <a:lnTo>
                    <a:pt x="165" y="338"/>
                  </a:lnTo>
                  <a:lnTo>
                    <a:pt x="169" y="351"/>
                  </a:lnTo>
                  <a:lnTo>
                    <a:pt x="172" y="358"/>
                  </a:lnTo>
                  <a:lnTo>
                    <a:pt x="173" y="361"/>
                  </a:lnTo>
                  <a:lnTo>
                    <a:pt x="0" y="361"/>
                  </a:lnTo>
                  <a:lnTo>
                    <a:pt x="1" y="358"/>
                  </a:lnTo>
                  <a:lnTo>
                    <a:pt x="4" y="351"/>
                  </a:lnTo>
                  <a:lnTo>
                    <a:pt x="8" y="338"/>
                  </a:lnTo>
                  <a:lnTo>
                    <a:pt x="9" y="331"/>
                  </a:lnTo>
                  <a:lnTo>
                    <a:pt x="10" y="321"/>
                  </a:lnTo>
                  <a:lnTo>
                    <a:pt x="10" y="40"/>
                  </a:lnTo>
                  <a:lnTo>
                    <a:pt x="9" y="31"/>
                  </a:lnTo>
                  <a:lnTo>
                    <a:pt x="8" y="23"/>
                  </a:lnTo>
                  <a:lnTo>
                    <a:pt x="7" y="15"/>
                  </a:lnTo>
                  <a:lnTo>
                    <a:pt x="4" y="9"/>
                  </a:lnTo>
                  <a:lnTo>
                    <a:pt x="1" y="2"/>
                  </a:lnTo>
                  <a:lnTo>
                    <a:pt x="0" y="0"/>
                  </a:lnTo>
                  <a:lnTo>
                    <a:pt x="380" y="0"/>
                  </a:lnTo>
                  <a:lnTo>
                    <a:pt x="380" y="8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0B216A-57EA-4C99-9AB7-16AA1113F9FA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27992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03" r:id="rId2"/>
    <p:sldLayoutId id="2147483675" r:id="rId3"/>
    <p:sldLayoutId id="2147483702" r:id="rId4"/>
    <p:sldLayoutId id="2147483677" r:id="rId5"/>
    <p:sldLayoutId id="2147483679" r:id="rId6"/>
    <p:sldLayoutId id="2147483680" r:id="rId7"/>
    <p:sldLayoutId id="2147483678" r:id="rId8"/>
    <p:sldLayoutId id="2147483683" r:id="rId9"/>
    <p:sldLayoutId id="2147483711" r:id="rId10"/>
    <p:sldLayoutId id="2147483709" r:id="rId11"/>
    <p:sldLayoutId id="2147483686" r:id="rId12"/>
    <p:sldLayoutId id="2147483688" r:id="rId13"/>
    <p:sldLayoutId id="2147483712" r:id="rId14"/>
    <p:sldLayoutId id="2147483704" r:id="rId15"/>
    <p:sldLayoutId id="2147483705" r:id="rId16"/>
    <p:sldLayoutId id="2147483691" r:id="rId17"/>
    <p:sldLayoutId id="2147483694" r:id="rId18"/>
    <p:sldLayoutId id="2147483695" r:id="rId19"/>
    <p:sldLayoutId id="2147483706" r:id="rId20"/>
    <p:sldLayoutId id="2147483696" r:id="rId21"/>
    <p:sldLayoutId id="2147483698" r:id="rId22"/>
    <p:sldLayoutId id="2147483697" r:id="rId23"/>
    <p:sldLayoutId id="2147483699" r:id="rId24"/>
    <p:sldLayoutId id="2147483663" r:id="rId25"/>
    <p:sldLayoutId id="2147483665" r:id="rId26"/>
    <p:sldLayoutId id="2147483666" r:id="rId27"/>
    <p:sldLayoutId id="2147483713" r:id="rId28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1300" b="1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563" indent="-182563" algn="l" defTabSz="4572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0067A8"/>
        </a:buClr>
        <a:buSzPct val="95000"/>
        <a:buFont typeface="Lucida Grande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8775" indent="-176213" algn="l" defTabSz="4572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0067A8"/>
        </a:buClr>
        <a:buSzPct val="95000"/>
        <a:buFont typeface="Lucida Grande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1338" indent="-160338" algn="l" defTabSz="4572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0067A8"/>
        </a:buClr>
        <a:buSzPct val="95000"/>
        <a:buFont typeface="Lucida Grande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15963" indent="-174625" algn="l" defTabSz="4572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0067A8"/>
        </a:buClr>
        <a:buSzPct val="95000"/>
        <a:buFont typeface="Lucida Grande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98525" indent="-182563" algn="l" defTabSz="4572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0067A8"/>
        </a:buClr>
        <a:buSzPct val="95000"/>
        <a:buFont typeface="Lucida Grande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4575"/>
            <a:ext cx="4042792" cy="360850"/>
          </a:xfrm>
          <a:prstGeom prst="rect">
            <a:avLst/>
          </a:prstGeom>
        </p:spPr>
        <p:txBody>
          <a:bodyPr vert="horz" wrap="square" lIns="144000" tIns="72000" rIns="144000" bIns="72000" rtlCol="0" anchor="t" anchorCtr="0">
            <a:spAutoFit/>
          </a:bodyPr>
          <a:lstStyle/>
          <a:p>
            <a:r>
              <a:rPr lang="es-ES_tradnl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99742"/>
            <a:ext cx="8229600" cy="307777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/>
          <a:p>
            <a:pPr lvl="0"/>
            <a:r>
              <a:rPr lang="es-ES_tradnl" dirty="0" err="1"/>
              <a:t>fdfdgfdg</a:t>
            </a:r>
            <a:endParaRPr lang="es-ES_tradnl" dirty="0"/>
          </a:p>
        </p:txBody>
      </p:sp>
      <p:grpSp>
        <p:nvGrpSpPr>
          <p:cNvPr id="7" name="11 Grupo"/>
          <p:cNvGrpSpPr/>
          <p:nvPr userDrawn="1"/>
        </p:nvGrpSpPr>
        <p:grpSpPr>
          <a:xfrm>
            <a:off x="8250638" y="208204"/>
            <a:ext cx="593782" cy="146928"/>
            <a:chOff x="574675" y="207963"/>
            <a:chExt cx="776288" cy="192087"/>
          </a:xfrm>
          <a:solidFill>
            <a:schemeClr val="tx1"/>
          </a:solidFill>
        </p:grpSpPr>
        <p:sp>
          <p:nvSpPr>
            <p:cNvPr id="8" name="Freeform 12"/>
            <p:cNvSpPr>
              <a:spLocks/>
            </p:cNvSpPr>
            <p:nvPr/>
          </p:nvSpPr>
          <p:spPr bwMode="auto">
            <a:xfrm>
              <a:off x="574675" y="207963"/>
              <a:ext cx="277813" cy="192087"/>
            </a:xfrm>
            <a:custGeom>
              <a:avLst/>
              <a:gdLst>
                <a:gd name="T0" fmla="*/ 2147483647 w 524"/>
                <a:gd name="T1" fmla="*/ 0 h 361"/>
                <a:gd name="T2" fmla="*/ 2147483647 w 524"/>
                <a:gd name="T3" fmla="*/ 0 h 361"/>
                <a:gd name="T4" fmla="*/ 2147483647 w 524"/>
                <a:gd name="T5" fmla="*/ 2147483647 h 361"/>
                <a:gd name="T6" fmla="*/ 2147483647 w 524"/>
                <a:gd name="T7" fmla="*/ 2147483647 h 361"/>
                <a:gd name="T8" fmla="*/ 2147483647 w 524"/>
                <a:gd name="T9" fmla="*/ 2147483647 h 361"/>
                <a:gd name="T10" fmla="*/ 2147483647 w 524"/>
                <a:gd name="T11" fmla="*/ 2147483647 h 361"/>
                <a:gd name="T12" fmla="*/ 2147483647 w 524"/>
                <a:gd name="T13" fmla="*/ 2147483647 h 361"/>
                <a:gd name="T14" fmla="*/ 2147483647 w 524"/>
                <a:gd name="T15" fmla="*/ 2147483647 h 361"/>
                <a:gd name="T16" fmla="*/ 2147483647 w 524"/>
                <a:gd name="T17" fmla="*/ 2147483647 h 361"/>
                <a:gd name="T18" fmla="*/ 2147483647 w 524"/>
                <a:gd name="T19" fmla="*/ 2147483647 h 361"/>
                <a:gd name="T20" fmla="*/ 2147483647 w 524"/>
                <a:gd name="T21" fmla="*/ 2147483647 h 361"/>
                <a:gd name="T22" fmla="*/ 2147483647 w 524"/>
                <a:gd name="T23" fmla="*/ 2147483647 h 361"/>
                <a:gd name="T24" fmla="*/ 2147483647 w 524"/>
                <a:gd name="T25" fmla="*/ 2147483647 h 361"/>
                <a:gd name="T26" fmla="*/ 2147483647 w 524"/>
                <a:gd name="T27" fmla="*/ 2147483647 h 361"/>
                <a:gd name="T28" fmla="*/ 2147483647 w 524"/>
                <a:gd name="T29" fmla="*/ 2147483647 h 361"/>
                <a:gd name="T30" fmla="*/ 2147483647 w 524"/>
                <a:gd name="T31" fmla="*/ 2147483647 h 361"/>
                <a:gd name="T32" fmla="*/ 2147483647 w 524"/>
                <a:gd name="T33" fmla="*/ 2147483647 h 361"/>
                <a:gd name="T34" fmla="*/ 2147483647 w 524"/>
                <a:gd name="T35" fmla="*/ 2147483647 h 361"/>
                <a:gd name="T36" fmla="*/ 2147483647 w 524"/>
                <a:gd name="T37" fmla="*/ 2147483647 h 361"/>
                <a:gd name="T38" fmla="*/ 2147483647 w 524"/>
                <a:gd name="T39" fmla="*/ 2147483647 h 361"/>
                <a:gd name="T40" fmla="*/ 2147483647 w 524"/>
                <a:gd name="T41" fmla="*/ 2147483647 h 361"/>
                <a:gd name="T42" fmla="*/ 2147483647 w 524"/>
                <a:gd name="T43" fmla="*/ 2147483647 h 361"/>
                <a:gd name="T44" fmla="*/ 2147483647 w 524"/>
                <a:gd name="T45" fmla="*/ 2147483647 h 361"/>
                <a:gd name="T46" fmla="*/ 2147483647 w 524"/>
                <a:gd name="T47" fmla="*/ 2147483647 h 361"/>
                <a:gd name="T48" fmla="*/ 2147483647 w 524"/>
                <a:gd name="T49" fmla="*/ 2147483647 h 361"/>
                <a:gd name="T50" fmla="*/ 2147483647 w 524"/>
                <a:gd name="T51" fmla="*/ 2147483647 h 361"/>
                <a:gd name="T52" fmla="*/ 2147483647 w 524"/>
                <a:gd name="T53" fmla="*/ 2147483647 h 361"/>
                <a:gd name="T54" fmla="*/ 2147483647 w 524"/>
                <a:gd name="T55" fmla="*/ 2147483647 h 361"/>
                <a:gd name="T56" fmla="*/ 2147483647 w 524"/>
                <a:gd name="T57" fmla="*/ 2147483647 h 361"/>
                <a:gd name="T58" fmla="*/ 0 w 524"/>
                <a:gd name="T59" fmla="*/ 0 h 361"/>
                <a:gd name="T60" fmla="*/ 2147483647 w 524"/>
                <a:gd name="T61" fmla="*/ 0 h 361"/>
                <a:gd name="T62" fmla="*/ 2147483647 w 524"/>
                <a:gd name="T63" fmla="*/ 0 h 361"/>
                <a:gd name="T64" fmla="*/ 2147483647 w 524"/>
                <a:gd name="T65" fmla="*/ 2147483647 h 361"/>
                <a:gd name="T66" fmla="*/ 2147483647 w 524"/>
                <a:gd name="T67" fmla="*/ 2147483647 h 361"/>
                <a:gd name="T68" fmla="*/ 2147483647 w 524"/>
                <a:gd name="T69" fmla="*/ 2147483647 h 361"/>
                <a:gd name="T70" fmla="*/ 2147483647 w 524"/>
                <a:gd name="T71" fmla="*/ 2147483647 h 361"/>
                <a:gd name="T72" fmla="*/ 2147483647 w 524"/>
                <a:gd name="T73" fmla="*/ 2147483647 h 361"/>
                <a:gd name="T74" fmla="*/ 2147483647 w 524"/>
                <a:gd name="T75" fmla="*/ 2147483647 h 361"/>
                <a:gd name="T76" fmla="*/ 2147483647 w 524"/>
                <a:gd name="T77" fmla="*/ 2147483647 h 361"/>
                <a:gd name="T78" fmla="*/ 2147483647 w 524"/>
                <a:gd name="T79" fmla="*/ 2147483647 h 361"/>
                <a:gd name="T80" fmla="*/ 2147483647 w 524"/>
                <a:gd name="T81" fmla="*/ 2147483647 h 361"/>
                <a:gd name="T82" fmla="*/ 2147483647 w 524"/>
                <a:gd name="T83" fmla="*/ 0 h 361"/>
                <a:gd name="T84" fmla="*/ 2147483647 w 524"/>
                <a:gd name="T85" fmla="*/ 0 h 36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24" h="361">
                  <a:moveTo>
                    <a:pt x="524" y="0"/>
                  </a:moveTo>
                  <a:lnTo>
                    <a:pt x="524" y="0"/>
                  </a:lnTo>
                  <a:lnTo>
                    <a:pt x="520" y="2"/>
                  </a:lnTo>
                  <a:lnTo>
                    <a:pt x="511" y="8"/>
                  </a:lnTo>
                  <a:lnTo>
                    <a:pt x="498" y="20"/>
                  </a:lnTo>
                  <a:lnTo>
                    <a:pt x="488" y="28"/>
                  </a:lnTo>
                  <a:lnTo>
                    <a:pt x="480" y="39"/>
                  </a:lnTo>
                  <a:lnTo>
                    <a:pt x="338" y="215"/>
                  </a:lnTo>
                  <a:lnTo>
                    <a:pt x="338" y="320"/>
                  </a:lnTo>
                  <a:lnTo>
                    <a:pt x="338" y="330"/>
                  </a:lnTo>
                  <a:lnTo>
                    <a:pt x="340" y="338"/>
                  </a:lnTo>
                  <a:lnTo>
                    <a:pt x="344" y="351"/>
                  </a:lnTo>
                  <a:lnTo>
                    <a:pt x="348" y="358"/>
                  </a:lnTo>
                  <a:lnTo>
                    <a:pt x="349" y="361"/>
                  </a:lnTo>
                  <a:lnTo>
                    <a:pt x="174" y="361"/>
                  </a:lnTo>
                  <a:lnTo>
                    <a:pt x="177" y="358"/>
                  </a:lnTo>
                  <a:lnTo>
                    <a:pt x="180" y="351"/>
                  </a:lnTo>
                  <a:lnTo>
                    <a:pt x="184" y="338"/>
                  </a:lnTo>
                  <a:lnTo>
                    <a:pt x="185" y="330"/>
                  </a:lnTo>
                  <a:lnTo>
                    <a:pt x="185" y="320"/>
                  </a:lnTo>
                  <a:lnTo>
                    <a:pt x="185" y="215"/>
                  </a:lnTo>
                  <a:lnTo>
                    <a:pt x="46" y="40"/>
                  </a:lnTo>
                  <a:lnTo>
                    <a:pt x="36" y="30"/>
                  </a:lnTo>
                  <a:lnTo>
                    <a:pt x="28" y="21"/>
                  </a:lnTo>
                  <a:lnTo>
                    <a:pt x="13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178" y="0"/>
                  </a:lnTo>
                  <a:lnTo>
                    <a:pt x="182" y="13"/>
                  </a:lnTo>
                  <a:lnTo>
                    <a:pt x="190" y="27"/>
                  </a:lnTo>
                  <a:lnTo>
                    <a:pt x="202" y="46"/>
                  </a:lnTo>
                  <a:lnTo>
                    <a:pt x="261" y="137"/>
                  </a:lnTo>
                  <a:lnTo>
                    <a:pt x="263" y="137"/>
                  </a:lnTo>
                  <a:lnTo>
                    <a:pt x="323" y="46"/>
                  </a:lnTo>
                  <a:lnTo>
                    <a:pt x="334" y="27"/>
                  </a:lnTo>
                  <a:lnTo>
                    <a:pt x="341" y="13"/>
                  </a:lnTo>
                  <a:lnTo>
                    <a:pt x="347" y="0"/>
                  </a:lnTo>
                  <a:lnTo>
                    <a:pt x="52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" name="Freeform 8"/>
            <p:cNvSpPr>
              <a:spLocks noEditPoints="1"/>
            </p:cNvSpPr>
            <p:nvPr/>
          </p:nvSpPr>
          <p:spPr bwMode="auto">
            <a:xfrm>
              <a:off x="884238" y="207963"/>
              <a:ext cx="228600" cy="192087"/>
            </a:xfrm>
            <a:custGeom>
              <a:avLst/>
              <a:gdLst>
                <a:gd name="T0" fmla="*/ 0 w 431"/>
                <a:gd name="T1" fmla="*/ 0 h 361"/>
                <a:gd name="T2" fmla="*/ 2147483647 w 431"/>
                <a:gd name="T3" fmla="*/ 2147483647 h 361"/>
                <a:gd name="T4" fmla="*/ 2147483647 w 431"/>
                <a:gd name="T5" fmla="*/ 2147483647 h 361"/>
                <a:gd name="T6" fmla="*/ 2147483647 w 431"/>
                <a:gd name="T7" fmla="*/ 2147483647 h 361"/>
                <a:gd name="T8" fmla="*/ 2147483647 w 431"/>
                <a:gd name="T9" fmla="*/ 2147483647 h 361"/>
                <a:gd name="T10" fmla="*/ 2147483647 w 431"/>
                <a:gd name="T11" fmla="*/ 2147483647 h 361"/>
                <a:gd name="T12" fmla="*/ 2147483647 w 431"/>
                <a:gd name="T13" fmla="*/ 2147483647 h 361"/>
                <a:gd name="T14" fmla="*/ 0 w 431"/>
                <a:gd name="T15" fmla="*/ 2147483647 h 361"/>
                <a:gd name="T16" fmla="*/ 2147483647 w 431"/>
                <a:gd name="T17" fmla="*/ 2147483647 h 361"/>
                <a:gd name="T18" fmla="*/ 2147483647 w 431"/>
                <a:gd name="T19" fmla="*/ 2147483647 h 361"/>
                <a:gd name="T20" fmla="*/ 2147483647 w 431"/>
                <a:gd name="T21" fmla="*/ 2147483647 h 361"/>
                <a:gd name="T22" fmla="*/ 2147483647 w 431"/>
                <a:gd name="T23" fmla="*/ 2147483647 h 361"/>
                <a:gd name="T24" fmla="*/ 2147483647 w 431"/>
                <a:gd name="T25" fmla="*/ 2147483647 h 361"/>
                <a:gd name="T26" fmla="*/ 2147483647 w 431"/>
                <a:gd name="T27" fmla="*/ 2147483647 h 361"/>
                <a:gd name="T28" fmla="*/ 2147483647 w 431"/>
                <a:gd name="T29" fmla="*/ 2147483647 h 361"/>
                <a:gd name="T30" fmla="*/ 2147483647 w 431"/>
                <a:gd name="T31" fmla="*/ 2147483647 h 361"/>
                <a:gd name="T32" fmla="*/ 2147483647 w 431"/>
                <a:gd name="T33" fmla="*/ 2147483647 h 361"/>
                <a:gd name="T34" fmla="*/ 2147483647 w 431"/>
                <a:gd name="T35" fmla="*/ 2147483647 h 361"/>
                <a:gd name="T36" fmla="*/ 2147483647 w 431"/>
                <a:gd name="T37" fmla="*/ 2147483647 h 361"/>
                <a:gd name="T38" fmla="*/ 2147483647 w 431"/>
                <a:gd name="T39" fmla="*/ 2147483647 h 361"/>
                <a:gd name="T40" fmla="*/ 2147483647 w 431"/>
                <a:gd name="T41" fmla="*/ 2147483647 h 361"/>
                <a:gd name="T42" fmla="*/ 2147483647 w 431"/>
                <a:gd name="T43" fmla="*/ 2147483647 h 361"/>
                <a:gd name="T44" fmla="*/ 2147483647 w 431"/>
                <a:gd name="T45" fmla="*/ 2147483647 h 361"/>
                <a:gd name="T46" fmla="*/ 2147483647 w 431"/>
                <a:gd name="T47" fmla="*/ 2147483647 h 361"/>
                <a:gd name="T48" fmla="*/ 2147483647 w 431"/>
                <a:gd name="T49" fmla="*/ 2147483647 h 361"/>
                <a:gd name="T50" fmla="*/ 2147483647 w 431"/>
                <a:gd name="T51" fmla="*/ 2147483647 h 361"/>
                <a:gd name="T52" fmla="*/ 2147483647 w 431"/>
                <a:gd name="T53" fmla="*/ 2147483647 h 361"/>
                <a:gd name="T54" fmla="*/ 2147483647 w 431"/>
                <a:gd name="T55" fmla="*/ 2147483647 h 361"/>
                <a:gd name="T56" fmla="*/ 2147483647 w 431"/>
                <a:gd name="T57" fmla="*/ 2147483647 h 361"/>
                <a:gd name="T58" fmla="*/ 2147483647 w 431"/>
                <a:gd name="T59" fmla="*/ 2147483647 h 361"/>
                <a:gd name="T60" fmla="*/ 2147483647 w 431"/>
                <a:gd name="T61" fmla="*/ 2147483647 h 361"/>
                <a:gd name="T62" fmla="*/ 2147483647 w 431"/>
                <a:gd name="T63" fmla="*/ 2147483647 h 361"/>
                <a:gd name="T64" fmla="*/ 2147483647 w 431"/>
                <a:gd name="T65" fmla="*/ 2147483647 h 361"/>
                <a:gd name="T66" fmla="*/ 2147483647 w 431"/>
                <a:gd name="T67" fmla="*/ 2147483647 h 361"/>
                <a:gd name="T68" fmla="*/ 2147483647 w 431"/>
                <a:gd name="T69" fmla="*/ 2147483647 h 361"/>
                <a:gd name="T70" fmla="*/ 2147483647 w 431"/>
                <a:gd name="T71" fmla="*/ 2147483647 h 361"/>
                <a:gd name="T72" fmla="*/ 2147483647 w 431"/>
                <a:gd name="T73" fmla="*/ 2147483647 h 361"/>
                <a:gd name="T74" fmla="*/ 2147483647 w 431"/>
                <a:gd name="T75" fmla="*/ 2147483647 h 361"/>
                <a:gd name="T76" fmla="*/ 2147483647 w 431"/>
                <a:gd name="T77" fmla="*/ 2147483647 h 361"/>
                <a:gd name="T78" fmla="*/ 2147483647 w 431"/>
                <a:gd name="T79" fmla="*/ 2147483647 h 36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431" h="361">
                  <a:moveTo>
                    <a:pt x="291" y="0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5" y="11"/>
                  </a:lnTo>
                  <a:lnTo>
                    <a:pt x="9" y="23"/>
                  </a:lnTo>
                  <a:lnTo>
                    <a:pt x="10" y="31"/>
                  </a:lnTo>
                  <a:lnTo>
                    <a:pt x="11" y="40"/>
                  </a:lnTo>
                  <a:lnTo>
                    <a:pt x="11" y="320"/>
                  </a:lnTo>
                  <a:lnTo>
                    <a:pt x="10" y="330"/>
                  </a:lnTo>
                  <a:lnTo>
                    <a:pt x="9" y="338"/>
                  </a:lnTo>
                  <a:lnTo>
                    <a:pt x="8" y="345"/>
                  </a:lnTo>
                  <a:lnTo>
                    <a:pt x="5" y="351"/>
                  </a:lnTo>
                  <a:lnTo>
                    <a:pt x="2" y="358"/>
                  </a:lnTo>
                  <a:lnTo>
                    <a:pt x="0" y="361"/>
                  </a:lnTo>
                  <a:lnTo>
                    <a:pt x="174" y="361"/>
                  </a:lnTo>
                  <a:lnTo>
                    <a:pt x="173" y="358"/>
                  </a:lnTo>
                  <a:lnTo>
                    <a:pt x="170" y="351"/>
                  </a:lnTo>
                  <a:lnTo>
                    <a:pt x="166" y="338"/>
                  </a:lnTo>
                  <a:lnTo>
                    <a:pt x="165" y="330"/>
                  </a:lnTo>
                  <a:lnTo>
                    <a:pt x="164" y="320"/>
                  </a:lnTo>
                  <a:lnTo>
                    <a:pt x="164" y="233"/>
                  </a:lnTo>
                  <a:lnTo>
                    <a:pt x="291" y="233"/>
                  </a:lnTo>
                  <a:lnTo>
                    <a:pt x="305" y="232"/>
                  </a:lnTo>
                  <a:lnTo>
                    <a:pt x="320" y="231"/>
                  </a:lnTo>
                  <a:lnTo>
                    <a:pt x="334" y="228"/>
                  </a:lnTo>
                  <a:lnTo>
                    <a:pt x="347" y="225"/>
                  </a:lnTo>
                  <a:lnTo>
                    <a:pt x="359" y="221"/>
                  </a:lnTo>
                  <a:lnTo>
                    <a:pt x="371" y="217"/>
                  </a:lnTo>
                  <a:lnTo>
                    <a:pt x="381" y="211"/>
                  </a:lnTo>
                  <a:lnTo>
                    <a:pt x="391" y="203"/>
                  </a:lnTo>
                  <a:lnTo>
                    <a:pt x="401" y="195"/>
                  </a:lnTo>
                  <a:lnTo>
                    <a:pt x="408" y="187"/>
                  </a:lnTo>
                  <a:lnTo>
                    <a:pt x="415" y="177"/>
                  </a:lnTo>
                  <a:lnTo>
                    <a:pt x="421" y="167"/>
                  </a:lnTo>
                  <a:lnTo>
                    <a:pt x="426" y="156"/>
                  </a:lnTo>
                  <a:lnTo>
                    <a:pt x="429" y="144"/>
                  </a:lnTo>
                  <a:lnTo>
                    <a:pt x="430" y="131"/>
                  </a:lnTo>
                  <a:lnTo>
                    <a:pt x="431" y="117"/>
                  </a:lnTo>
                  <a:lnTo>
                    <a:pt x="430" y="103"/>
                  </a:lnTo>
                  <a:lnTo>
                    <a:pt x="429" y="90"/>
                  </a:lnTo>
                  <a:lnTo>
                    <a:pt x="426" y="78"/>
                  </a:lnTo>
                  <a:lnTo>
                    <a:pt x="421" y="67"/>
                  </a:lnTo>
                  <a:lnTo>
                    <a:pt x="415" y="57"/>
                  </a:lnTo>
                  <a:lnTo>
                    <a:pt x="409" y="48"/>
                  </a:lnTo>
                  <a:lnTo>
                    <a:pt x="401" y="38"/>
                  </a:lnTo>
                  <a:lnTo>
                    <a:pt x="392" y="31"/>
                  </a:lnTo>
                  <a:lnTo>
                    <a:pt x="383" y="24"/>
                  </a:lnTo>
                  <a:lnTo>
                    <a:pt x="372" y="18"/>
                  </a:lnTo>
                  <a:lnTo>
                    <a:pt x="360" y="12"/>
                  </a:lnTo>
                  <a:lnTo>
                    <a:pt x="347" y="8"/>
                  </a:lnTo>
                  <a:lnTo>
                    <a:pt x="334" y="5"/>
                  </a:lnTo>
                  <a:lnTo>
                    <a:pt x="321" y="2"/>
                  </a:lnTo>
                  <a:lnTo>
                    <a:pt x="305" y="1"/>
                  </a:lnTo>
                  <a:lnTo>
                    <a:pt x="291" y="0"/>
                  </a:lnTo>
                  <a:close/>
                  <a:moveTo>
                    <a:pt x="214" y="168"/>
                  </a:moveTo>
                  <a:lnTo>
                    <a:pt x="165" y="168"/>
                  </a:lnTo>
                  <a:lnTo>
                    <a:pt x="165" y="68"/>
                  </a:lnTo>
                  <a:lnTo>
                    <a:pt x="214" y="68"/>
                  </a:lnTo>
                  <a:lnTo>
                    <a:pt x="227" y="68"/>
                  </a:lnTo>
                  <a:lnTo>
                    <a:pt x="239" y="70"/>
                  </a:lnTo>
                  <a:lnTo>
                    <a:pt x="249" y="74"/>
                  </a:lnTo>
                  <a:lnTo>
                    <a:pt x="259" y="78"/>
                  </a:lnTo>
                  <a:lnTo>
                    <a:pt x="267" y="86"/>
                  </a:lnTo>
                  <a:lnTo>
                    <a:pt x="273" y="94"/>
                  </a:lnTo>
                  <a:lnTo>
                    <a:pt x="277" y="105"/>
                  </a:lnTo>
                  <a:lnTo>
                    <a:pt x="278" y="117"/>
                  </a:lnTo>
                  <a:lnTo>
                    <a:pt x="277" y="130"/>
                  </a:lnTo>
                  <a:lnTo>
                    <a:pt x="272" y="140"/>
                  </a:lnTo>
                  <a:lnTo>
                    <a:pt x="266" y="149"/>
                  </a:lnTo>
                  <a:lnTo>
                    <a:pt x="259" y="156"/>
                  </a:lnTo>
                  <a:lnTo>
                    <a:pt x="249" y="161"/>
                  </a:lnTo>
                  <a:lnTo>
                    <a:pt x="239" y="164"/>
                  </a:lnTo>
                  <a:lnTo>
                    <a:pt x="227" y="167"/>
                  </a:lnTo>
                  <a:lnTo>
                    <a:pt x="214" y="1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" name="Freeform 17"/>
            <p:cNvSpPr>
              <a:spLocks/>
            </p:cNvSpPr>
            <p:nvPr/>
          </p:nvSpPr>
          <p:spPr bwMode="auto">
            <a:xfrm>
              <a:off x="1149350" y="207963"/>
              <a:ext cx="201613" cy="192087"/>
            </a:xfrm>
            <a:custGeom>
              <a:avLst/>
              <a:gdLst>
                <a:gd name="T0" fmla="*/ 2147483647 w 380"/>
                <a:gd name="T1" fmla="*/ 2147483647 h 361"/>
                <a:gd name="T2" fmla="*/ 2147483647 w 380"/>
                <a:gd name="T3" fmla="*/ 2147483647 h 361"/>
                <a:gd name="T4" fmla="*/ 2147483647 w 380"/>
                <a:gd name="T5" fmla="*/ 2147483647 h 361"/>
                <a:gd name="T6" fmla="*/ 2147483647 w 380"/>
                <a:gd name="T7" fmla="*/ 2147483647 h 361"/>
                <a:gd name="T8" fmla="*/ 2147483647 w 380"/>
                <a:gd name="T9" fmla="*/ 2147483647 h 361"/>
                <a:gd name="T10" fmla="*/ 2147483647 w 380"/>
                <a:gd name="T11" fmla="*/ 2147483647 h 361"/>
                <a:gd name="T12" fmla="*/ 2147483647 w 380"/>
                <a:gd name="T13" fmla="*/ 2147483647 h 361"/>
                <a:gd name="T14" fmla="*/ 2147483647 w 380"/>
                <a:gd name="T15" fmla="*/ 2147483647 h 361"/>
                <a:gd name="T16" fmla="*/ 2147483647 w 380"/>
                <a:gd name="T17" fmla="*/ 2147483647 h 361"/>
                <a:gd name="T18" fmla="*/ 2147483647 w 380"/>
                <a:gd name="T19" fmla="*/ 2147483647 h 361"/>
                <a:gd name="T20" fmla="*/ 2147483647 w 380"/>
                <a:gd name="T21" fmla="*/ 2147483647 h 361"/>
                <a:gd name="T22" fmla="*/ 2147483647 w 380"/>
                <a:gd name="T23" fmla="*/ 2147483647 h 361"/>
                <a:gd name="T24" fmla="*/ 2147483647 w 380"/>
                <a:gd name="T25" fmla="*/ 2147483647 h 361"/>
                <a:gd name="T26" fmla="*/ 2147483647 w 380"/>
                <a:gd name="T27" fmla="*/ 2147483647 h 361"/>
                <a:gd name="T28" fmla="*/ 2147483647 w 380"/>
                <a:gd name="T29" fmla="*/ 2147483647 h 361"/>
                <a:gd name="T30" fmla="*/ 2147483647 w 380"/>
                <a:gd name="T31" fmla="*/ 2147483647 h 361"/>
                <a:gd name="T32" fmla="*/ 2147483647 w 380"/>
                <a:gd name="T33" fmla="*/ 2147483647 h 361"/>
                <a:gd name="T34" fmla="*/ 2147483647 w 380"/>
                <a:gd name="T35" fmla="*/ 2147483647 h 361"/>
                <a:gd name="T36" fmla="*/ 2147483647 w 380"/>
                <a:gd name="T37" fmla="*/ 2147483647 h 361"/>
                <a:gd name="T38" fmla="*/ 2147483647 w 380"/>
                <a:gd name="T39" fmla="*/ 2147483647 h 361"/>
                <a:gd name="T40" fmla="*/ 2147483647 w 380"/>
                <a:gd name="T41" fmla="*/ 2147483647 h 361"/>
                <a:gd name="T42" fmla="*/ 2147483647 w 380"/>
                <a:gd name="T43" fmla="*/ 2147483647 h 361"/>
                <a:gd name="T44" fmla="*/ 2147483647 w 380"/>
                <a:gd name="T45" fmla="*/ 2147483647 h 361"/>
                <a:gd name="T46" fmla="*/ 2147483647 w 380"/>
                <a:gd name="T47" fmla="*/ 2147483647 h 361"/>
                <a:gd name="T48" fmla="*/ 2147483647 w 380"/>
                <a:gd name="T49" fmla="*/ 2147483647 h 361"/>
                <a:gd name="T50" fmla="*/ 2147483647 w 380"/>
                <a:gd name="T51" fmla="*/ 2147483647 h 361"/>
                <a:gd name="T52" fmla="*/ 2147483647 w 380"/>
                <a:gd name="T53" fmla="*/ 2147483647 h 361"/>
                <a:gd name="T54" fmla="*/ 2147483647 w 380"/>
                <a:gd name="T55" fmla="*/ 2147483647 h 361"/>
                <a:gd name="T56" fmla="*/ 0 w 380"/>
                <a:gd name="T57" fmla="*/ 2147483647 h 361"/>
                <a:gd name="T58" fmla="*/ 0 w 380"/>
                <a:gd name="T59" fmla="*/ 2147483647 h 361"/>
                <a:gd name="T60" fmla="*/ 2147483647 w 380"/>
                <a:gd name="T61" fmla="*/ 2147483647 h 361"/>
                <a:gd name="T62" fmla="*/ 2147483647 w 380"/>
                <a:gd name="T63" fmla="*/ 2147483647 h 361"/>
                <a:gd name="T64" fmla="*/ 2147483647 w 380"/>
                <a:gd name="T65" fmla="*/ 2147483647 h 361"/>
                <a:gd name="T66" fmla="*/ 2147483647 w 380"/>
                <a:gd name="T67" fmla="*/ 2147483647 h 361"/>
                <a:gd name="T68" fmla="*/ 2147483647 w 380"/>
                <a:gd name="T69" fmla="*/ 2147483647 h 361"/>
                <a:gd name="T70" fmla="*/ 2147483647 w 380"/>
                <a:gd name="T71" fmla="*/ 2147483647 h 361"/>
                <a:gd name="T72" fmla="*/ 2147483647 w 380"/>
                <a:gd name="T73" fmla="*/ 2147483647 h 361"/>
                <a:gd name="T74" fmla="*/ 2147483647 w 380"/>
                <a:gd name="T75" fmla="*/ 2147483647 h 361"/>
                <a:gd name="T76" fmla="*/ 2147483647 w 380"/>
                <a:gd name="T77" fmla="*/ 2147483647 h 361"/>
                <a:gd name="T78" fmla="*/ 2147483647 w 380"/>
                <a:gd name="T79" fmla="*/ 2147483647 h 361"/>
                <a:gd name="T80" fmla="*/ 2147483647 w 380"/>
                <a:gd name="T81" fmla="*/ 2147483647 h 361"/>
                <a:gd name="T82" fmla="*/ 2147483647 w 380"/>
                <a:gd name="T83" fmla="*/ 2147483647 h 361"/>
                <a:gd name="T84" fmla="*/ 0 w 380"/>
                <a:gd name="T85" fmla="*/ 0 h 361"/>
                <a:gd name="T86" fmla="*/ 2147483647 w 380"/>
                <a:gd name="T87" fmla="*/ 0 h 361"/>
                <a:gd name="T88" fmla="*/ 2147483647 w 380"/>
                <a:gd name="T89" fmla="*/ 2147483647 h 36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380" h="361">
                  <a:moveTo>
                    <a:pt x="380" y="84"/>
                  </a:moveTo>
                  <a:lnTo>
                    <a:pt x="380" y="84"/>
                  </a:lnTo>
                  <a:lnTo>
                    <a:pt x="378" y="83"/>
                  </a:lnTo>
                  <a:lnTo>
                    <a:pt x="370" y="80"/>
                  </a:lnTo>
                  <a:lnTo>
                    <a:pt x="355" y="76"/>
                  </a:lnTo>
                  <a:lnTo>
                    <a:pt x="347" y="75"/>
                  </a:lnTo>
                  <a:lnTo>
                    <a:pt x="338" y="75"/>
                  </a:lnTo>
                  <a:lnTo>
                    <a:pt x="164" y="75"/>
                  </a:lnTo>
                  <a:lnTo>
                    <a:pt x="164" y="161"/>
                  </a:lnTo>
                  <a:lnTo>
                    <a:pt x="303" y="161"/>
                  </a:lnTo>
                  <a:lnTo>
                    <a:pt x="322" y="161"/>
                  </a:lnTo>
                  <a:lnTo>
                    <a:pt x="336" y="158"/>
                  </a:lnTo>
                  <a:lnTo>
                    <a:pt x="350" y="155"/>
                  </a:lnTo>
                  <a:lnTo>
                    <a:pt x="350" y="240"/>
                  </a:lnTo>
                  <a:lnTo>
                    <a:pt x="346" y="239"/>
                  </a:lnTo>
                  <a:lnTo>
                    <a:pt x="336" y="237"/>
                  </a:lnTo>
                  <a:lnTo>
                    <a:pt x="322" y="234"/>
                  </a:lnTo>
                  <a:lnTo>
                    <a:pt x="303" y="233"/>
                  </a:lnTo>
                  <a:lnTo>
                    <a:pt x="164" y="233"/>
                  </a:lnTo>
                  <a:lnTo>
                    <a:pt x="164" y="321"/>
                  </a:lnTo>
                  <a:lnTo>
                    <a:pt x="164" y="331"/>
                  </a:lnTo>
                  <a:lnTo>
                    <a:pt x="165" y="338"/>
                  </a:lnTo>
                  <a:lnTo>
                    <a:pt x="169" y="351"/>
                  </a:lnTo>
                  <a:lnTo>
                    <a:pt x="172" y="358"/>
                  </a:lnTo>
                  <a:lnTo>
                    <a:pt x="173" y="361"/>
                  </a:lnTo>
                  <a:lnTo>
                    <a:pt x="0" y="361"/>
                  </a:lnTo>
                  <a:lnTo>
                    <a:pt x="1" y="358"/>
                  </a:lnTo>
                  <a:lnTo>
                    <a:pt x="4" y="351"/>
                  </a:lnTo>
                  <a:lnTo>
                    <a:pt x="8" y="338"/>
                  </a:lnTo>
                  <a:lnTo>
                    <a:pt x="9" y="331"/>
                  </a:lnTo>
                  <a:lnTo>
                    <a:pt x="10" y="321"/>
                  </a:lnTo>
                  <a:lnTo>
                    <a:pt x="10" y="40"/>
                  </a:lnTo>
                  <a:lnTo>
                    <a:pt x="9" y="31"/>
                  </a:lnTo>
                  <a:lnTo>
                    <a:pt x="8" y="23"/>
                  </a:lnTo>
                  <a:lnTo>
                    <a:pt x="7" y="15"/>
                  </a:lnTo>
                  <a:lnTo>
                    <a:pt x="4" y="9"/>
                  </a:lnTo>
                  <a:lnTo>
                    <a:pt x="1" y="2"/>
                  </a:lnTo>
                  <a:lnTo>
                    <a:pt x="0" y="0"/>
                  </a:lnTo>
                  <a:lnTo>
                    <a:pt x="380" y="0"/>
                  </a:lnTo>
                  <a:lnTo>
                    <a:pt x="380" y="8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116" y="4962303"/>
            <a:ext cx="180000" cy="92333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82B5CA-E49D-6744-8292-DFBC6A05FD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340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Clr>
          <a:srgbClr val="0067A8"/>
        </a:buClr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rgbClr val="7F7F7F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400" kern="1200">
          <a:solidFill>
            <a:srgbClr val="7F7F7F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rgbClr val="7F7F7F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rgbClr val="7F7F7F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ypf.com/Proveedores/Paginas/Contacto.aspx" TargetMode="Externa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16 Marcador de posición de imagen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27" b="11327"/>
          <a:stretch>
            <a:fillRect/>
          </a:stretch>
        </p:blipFill>
        <p:spPr>
          <a:xfrm>
            <a:off x="0" y="2322"/>
            <a:ext cx="9144000" cy="3793564"/>
          </a:xfrm>
        </p:spPr>
      </p:pic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593242" y="4155926"/>
            <a:ext cx="923330" cy="215444"/>
          </a:xfrm>
        </p:spPr>
        <p:txBody>
          <a:bodyPr/>
          <a:lstStyle/>
          <a:p>
            <a:r>
              <a:rPr lang="es-AR" dirty="0">
                <a:solidFill>
                  <a:srgbClr val="0070C0"/>
                </a:solidFill>
              </a:rPr>
              <a:t>Junio 2018</a:t>
            </a: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39935" y="3123271"/>
            <a:ext cx="9058469" cy="884070"/>
          </a:xfrm>
        </p:spPr>
        <p:txBody>
          <a:bodyPr/>
          <a:lstStyle/>
          <a:p>
            <a:r>
              <a:rPr lang="es-ES" sz="2400" dirty="0">
                <a:solidFill>
                  <a:srgbClr val="FF0000"/>
                </a:solidFill>
              </a:rPr>
              <a:t>Relevamiento nacional del Mercado</a:t>
            </a:r>
            <a:br>
              <a:rPr lang="es-ES" sz="2400" dirty="0">
                <a:solidFill>
                  <a:srgbClr val="FF0000"/>
                </a:solidFill>
              </a:rPr>
            </a:br>
            <a:r>
              <a:rPr lang="es-ES" sz="2400" dirty="0">
                <a:solidFill>
                  <a:srgbClr val="FF0000"/>
                </a:solidFill>
              </a:rPr>
              <a:t>Fabricantes de equipos y materiales | PRODEPRO YPF 2030</a:t>
            </a:r>
            <a:endParaRPr lang="es-AR" sz="2400" dirty="0">
              <a:solidFill>
                <a:srgbClr val="FF0000"/>
              </a:solidFill>
            </a:endParaRP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3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5946" y="4218796"/>
            <a:ext cx="2284126" cy="63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81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4260" y="409166"/>
            <a:ext cx="4293062" cy="345461"/>
          </a:xfrm>
        </p:spPr>
        <p:txBody>
          <a:bodyPr/>
          <a:lstStyle/>
          <a:p>
            <a:r>
              <a:rPr lang="es-AR" dirty="0"/>
              <a:t>PUENTES PARA INSTALACIONES DE SUPERFICIE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482B5CA-E49D-6744-8292-DFBC6A05FD3C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3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67942"/>
            <a:ext cx="1418262" cy="393881"/>
          </a:xfrm>
          <a:prstGeom prst="rect">
            <a:avLst/>
          </a:prstGeom>
        </p:spPr>
      </p:pic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</p:spPr>
        <p:txBody>
          <a:bodyPr/>
          <a:lstStyle/>
          <a:p>
            <a:r>
              <a:rPr lang="es-ES"/>
              <a:t>Desarrollo sustentable de proveedores – Supply Chain YPF </a:t>
            </a:r>
            <a:endParaRPr lang="es-ES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D04EADD1-8EB6-4324-8B25-475F1CE7F09B}"/>
              </a:ext>
            </a:extLst>
          </p:cNvPr>
          <p:cNvSpPr/>
          <p:nvPr/>
        </p:nvSpPr>
        <p:spPr>
          <a:xfrm>
            <a:off x="274261" y="754627"/>
            <a:ext cx="879585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>
                <a:ea typeface="Calibri" panose="020F0502020204030204" pitchFamily="34" charset="0"/>
              </a:rPr>
              <a:t>Aplicación: Producción de Pozos.</a:t>
            </a:r>
            <a:r>
              <a:rPr lang="es-AR" sz="1400" dirty="0"/>
              <a:t> 			</a:t>
            </a:r>
            <a:r>
              <a:rPr lang="es-AR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MONTO Y FECHA A LICITAR</a:t>
            </a:r>
            <a:endParaRPr lang="es-AR" sz="1400" dirty="0">
              <a:solidFill>
                <a:schemeClr val="tx2">
                  <a:lumMod val="60000"/>
                  <a:lumOff val="40000"/>
                </a:schemeClr>
              </a:solidFill>
              <a:ea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s-AR" sz="1400" dirty="0">
                <a:ea typeface="Calibri" panose="020F0502020204030204" pitchFamily="34" charset="0"/>
              </a:rPr>
              <a:t>Plano constructivo: Se adjuntará en la licitación		</a:t>
            </a:r>
            <a:r>
              <a:rPr lang="es-AR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USD 20 M - </a:t>
            </a:r>
            <a:r>
              <a:rPr lang="es-AR" sz="1400" dirty="0">
                <a:solidFill>
                  <a:schemeClr val="tx2">
                    <a:lumMod val="60000"/>
                    <a:lumOff val="40000"/>
                  </a:schemeClr>
                </a:solidFill>
                <a:ea typeface="Calibri" panose="020F0502020204030204" pitchFamily="34" charset="0"/>
              </a:rPr>
              <a:t>AGOSTO 2018</a:t>
            </a: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s-AR" sz="1400" dirty="0">
                <a:ea typeface="Calibri" panose="020F0502020204030204" pitchFamily="34" charset="0"/>
              </a:rPr>
              <a:t>Tipo: Sin captación de entre caño</a:t>
            </a: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s-AR" sz="1400" dirty="0">
                <a:ea typeface="Calibri" panose="020F0502020204030204" pitchFamily="34" charset="0"/>
              </a:rPr>
              <a:t>Equipo: Bomba electro sumergible</a:t>
            </a: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s-AR" sz="1400" dirty="0">
                <a:ea typeface="Calibri" panose="020F0502020204030204" pitchFamily="34" charset="0"/>
              </a:rPr>
              <a:t>Diámetro: 2 " </a:t>
            </a: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s-AR" sz="1400" dirty="0">
                <a:ea typeface="Calibri" panose="020F0502020204030204" pitchFamily="34" charset="0"/>
              </a:rPr>
              <a:t>Componentes, disposición y requerimientos de acuerdo a la documentación técnica adjunta. 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s-AR" sz="1300" dirty="0"/>
              <a:t>Perfil de proveedor que se requiere: Soldadores calificados, sistema de calidad ISO 9000 </a:t>
            </a:r>
            <a:r>
              <a:rPr lang="es-AR" sz="1300" u="sng" dirty="0"/>
              <a:t>implementado (no es exigible la certificación)</a:t>
            </a:r>
            <a:r>
              <a:rPr lang="es-AR" sz="1300" dirty="0"/>
              <a:t>, talleres propios, antecedentes similares con otros clientes. Situación económico-financiera aceptable, situación previsional al día.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es-AR" sz="1400" dirty="0"/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es-AR" sz="1400" dirty="0"/>
          </a:p>
          <a:p>
            <a:pPr>
              <a:spcAft>
                <a:spcPts val="0"/>
              </a:spcAft>
            </a:pPr>
            <a:r>
              <a:rPr lang="es-AR" sz="28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s-AR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F989402D-79D4-4505-AFB2-884DB92FFE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47864" y="2760721"/>
            <a:ext cx="3952875" cy="22669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3227962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4260" y="409166"/>
            <a:ext cx="2397608" cy="345461"/>
          </a:xfrm>
        </p:spPr>
        <p:txBody>
          <a:bodyPr/>
          <a:lstStyle/>
          <a:p>
            <a:r>
              <a:rPr lang="es-AR" dirty="0"/>
              <a:t>SEPARADOR DE FLUIDOS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482B5CA-E49D-6744-8292-DFBC6A05FD3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3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67942"/>
            <a:ext cx="1418262" cy="393881"/>
          </a:xfrm>
          <a:prstGeom prst="rect">
            <a:avLst/>
          </a:prstGeom>
        </p:spPr>
      </p:pic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</p:spPr>
        <p:txBody>
          <a:bodyPr/>
          <a:lstStyle/>
          <a:p>
            <a:r>
              <a:rPr lang="es-ES"/>
              <a:t>Desarrollo sustentable de proveedores – Supply Chain YPF </a:t>
            </a:r>
            <a:endParaRPr lang="es-ES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D04EADD1-8EB6-4324-8B25-475F1CE7F09B}"/>
              </a:ext>
            </a:extLst>
          </p:cNvPr>
          <p:cNvSpPr/>
          <p:nvPr/>
        </p:nvSpPr>
        <p:spPr>
          <a:xfrm>
            <a:off x="274261" y="754627"/>
            <a:ext cx="87958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>
                <a:ea typeface="Calibri" panose="020F0502020204030204" pitchFamily="34" charset="0"/>
              </a:rPr>
              <a:t>Aplicación: Separar agua de crudo.</a:t>
            </a:r>
            <a:r>
              <a:rPr lang="es-AR" sz="1400" dirty="0"/>
              <a:t> 			</a:t>
            </a:r>
            <a:r>
              <a:rPr lang="es-AR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MONTO Y FECHA A LICITAR</a:t>
            </a:r>
            <a:endParaRPr lang="es-AR" sz="1400" dirty="0">
              <a:solidFill>
                <a:schemeClr val="tx2">
                  <a:lumMod val="60000"/>
                  <a:lumOff val="40000"/>
                </a:schemeClr>
              </a:solidFill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Fase: 2 (bifásico)</a:t>
            </a:r>
            <a:r>
              <a:rPr lang="es-AR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					SEPTIEMBRE</a:t>
            </a:r>
            <a:r>
              <a:rPr lang="es-AR" sz="1400" dirty="0">
                <a:solidFill>
                  <a:schemeClr val="tx2">
                    <a:lumMod val="60000"/>
                    <a:lumOff val="40000"/>
                  </a:schemeClr>
                </a:solidFill>
                <a:ea typeface="Calibri" panose="020F0502020204030204" pitchFamily="34" charset="0"/>
              </a:rPr>
              <a:t> 2018 - </a:t>
            </a:r>
            <a:r>
              <a:rPr lang="es-AR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USD 30 M </a:t>
            </a:r>
            <a:endParaRPr lang="es-AR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Tipo: Horizontal - Función: Control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Requisición de ingeniería: Vcd13001-m-et-04001-d rev.0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Caudal de gas: 7500 m³/d - Caudal de liquido: 150 m³/d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Presión de operación: 2-10 kg/cm² - Temperatura de operación: 30-90 °C</a:t>
            </a:r>
          </a:p>
          <a:p>
            <a:pPr indent="-285750">
              <a:buFont typeface="Wingdings" panose="05000000000000000000" pitchFamily="2" charset="2"/>
              <a:buChar char="ü"/>
            </a:pPr>
            <a:r>
              <a:rPr lang="es-AR" sz="1200" dirty="0"/>
              <a:t>De acuerdo a la documentación técnica, que se adjunta en cada caso</a:t>
            </a:r>
          </a:p>
          <a:p>
            <a:pPr indent="-285750">
              <a:buFont typeface="Wingdings" panose="05000000000000000000" pitchFamily="2" charset="2"/>
              <a:buChar char="ü"/>
            </a:pPr>
            <a:r>
              <a:rPr lang="es-AR" sz="1200" dirty="0"/>
              <a:t>Perfil de proveedor: Soldadores calificados, sistema de calidad ISO 9000 </a:t>
            </a:r>
            <a:r>
              <a:rPr lang="es-AR" sz="1200" u="sng" dirty="0"/>
              <a:t>implementado (no se exige certificación)</a:t>
            </a:r>
            <a:r>
              <a:rPr lang="es-AR" sz="1200" dirty="0"/>
              <a:t> talleres propios,  antecedentes similares con otros cliente</a:t>
            </a:r>
            <a:r>
              <a:rPr lang="es-AR" sz="1600" dirty="0"/>
              <a:t>.</a:t>
            </a:r>
          </a:p>
          <a:p>
            <a:r>
              <a:rPr lang="es-AR" sz="1200" dirty="0">
                <a:ea typeface="Calibri" panose="020F0502020204030204" pitchFamily="34" charset="0"/>
              </a:rPr>
              <a:t>		</a:t>
            </a:r>
            <a:endParaRPr lang="es-AR" sz="1200" dirty="0">
              <a:solidFill>
                <a:schemeClr val="tx2">
                  <a:lumMod val="60000"/>
                  <a:lumOff val="40000"/>
                </a:schemeClr>
              </a:solidFill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es-AR" sz="1400" dirty="0"/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es-AR" sz="1400" dirty="0"/>
          </a:p>
          <a:p>
            <a:pPr>
              <a:spcAft>
                <a:spcPts val="0"/>
              </a:spcAft>
            </a:pPr>
            <a:r>
              <a:rPr lang="es-AR" sz="28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s-AR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F4119E6-38AF-42BF-BFB8-A401C7F867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67944" y="2662092"/>
            <a:ext cx="3971925" cy="22764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3704457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4260" y="409166"/>
            <a:ext cx="3781961" cy="345461"/>
          </a:xfrm>
        </p:spPr>
        <p:txBody>
          <a:bodyPr/>
          <a:lstStyle/>
          <a:p>
            <a:r>
              <a:rPr lang="es-AR" dirty="0"/>
              <a:t>TANQUES METALICOS SEGÚN NORMA API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482B5CA-E49D-6744-8292-DFBC6A05FD3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3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67942"/>
            <a:ext cx="1418262" cy="393881"/>
          </a:xfrm>
          <a:prstGeom prst="rect">
            <a:avLst/>
          </a:prstGeom>
        </p:spPr>
      </p:pic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</p:spPr>
        <p:txBody>
          <a:bodyPr/>
          <a:lstStyle/>
          <a:p>
            <a:r>
              <a:rPr lang="es-ES"/>
              <a:t>Desarrollo sustentable de proveedores – Supply Chain YPF </a:t>
            </a:r>
            <a:endParaRPr lang="es-ES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D04EADD1-8EB6-4324-8B25-475F1CE7F09B}"/>
              </a:ext>
            </a:extLst>
          </p:cNvPr>
          <p:cNvSpPr/>
          <p:nvPr/>
        </p:nvSpPr>
        <p:spPr>
          <a:xfrm>
            <a:off x="274261" y="754627"/>
            <a:ext cx="8795856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Capacidad: 160 M³ Forma: Cilíndrico			</a:t>
            </a:r>
            <a:r>
              <a:rPr lang="es-AR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MONTO Y FECHA A LICITAR</a:t>
            </a:r>
            <a:endParaRPr lang="es-AR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Posición: Vertical					</a:t>
            </a:r>
            <a:r>
              <a:rPr lang="es-AR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USD 10 M – </a:t>
            </a:r>
            <a:r>
              <a:rPr lang="es-AR" sz="1400" dirty="0">
                <a:solidFill>
                  <a:schemeClr val="tx2">
                    <a:lumMod val="60000"/>
                    <a:lumOff val="40000"/>
                  </a:schemeClr>
                </a:solidFill>
                <a:ea typeface="Calibri" panose="020F0502020204030204" pitchFamily="34" charset="0"/>
              </a:rPr>
              <a:t>ENERO 2019</a:t>
            </a:r>
            <a:endParaRPr lang="es-AR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Diámetro exterior: 9,10 M, Altura: 2,50 M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Espesor de la envolvente: 1/4 "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Material: Acero ASTM A36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Norma de aplicación: API especificación 12d</a:t>
            </a:r>
          </a:p>
          <a:p>
            <a:endParaRPr lang="es-AR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AR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Capacidad: 320 m³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Material: Acero IRAM F24 o f26 o ASTM A36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Forma: Cilíndrico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Dimensiones: 9,10x5,00 M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Especificación técnica: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Norma de aplicación: API especificación 12d, última edición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Espesor 6,35 mm. en un todo de acuerdo a la información adjunta</a:t>
            </a:r>
            <a:r>
              <a:rPr lang="es-AR" b="1" dirty="0"/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Perfil de proveedor: Soldadores calificados, sistema de calidad ISO 9000 implementado (no se exige certificación), talleres propios, antecedentes similares con otros cliente.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Certificación ASME para </a:t>
            </a:r>
            <a:r>
              <a:rPr lang="es-AR" sz="1400"/>
              <a:t>los tanques sometidos </a:t>
            </a:r>
            <a:r>
              <a:rPr lang="es-AR" sz="1400" dirty="0"/>
              <a:t>a presión y API para los Atmosféricos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A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AR" sz="1400" dirty="0"/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es-AR" sz="1400" dirty="0"/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es-AR" sz="1400" dirty="0"/>
          </a:p>
          <a:p>
            <a:pPr>
              <a:spcAft>
                <a:spcPts val="0"/>
              </a:spcAft>
            </a:pPr>
            <a:r>
              <a:rPr lang="es-AR" sz="28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s-AR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7DF4E78-C61B-493B-815C-125B317BA8E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-162" r="2606" b="7964"/>
          <a:stretch/>
        </p:blipFill>
        <p:spPr>
          <a:xfrm>
            <a:off x="4860033" y="1347614"/>
            <a:ext cx="3997648" cy="216024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59104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4260" y="409166"/>
            <a:ext cx="3027587" cy="345461"/>
          </a:xfrm>
        </p:spPr>
        <p:txBody>
          <a:bodyPr/>
          <a:lstStyle/>
          <a:p>
            <a:r>
              <a:rPr lang="es-AR" dirty="0"/>
              <a:t>JUNTAS DE INTERCAMBIADORES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482B5CA-E49D-6744-8292-DFBC6A05FD3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3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67942"/>
            <a:ext cx="1418262" cy="393881"/>
          </a:xfrm>
          <a:prstGeom prst="rect">
            <a:avLst/>
          </a:prstGeom>
        </p:spPr>
      </p:pic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</p:spPr>
        <p:txBody>
          <a:bodyPr/>
          <a:lstStyle/>
          <a:p>
            <a:r>
              <a:rPr lang="es-ES"/>
              <a:t>Desarrollo sustentable de proveedores – Supply Chain YPF </a:t>
            </a:r>
            <a:endParaRPr lang="es-ES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D04EADD1-8EB6-4324-8B25-475F1CE7F09B}"/>
              </a:ext>
            </a:extLst>
          </p:cNvPr>
          <p:cNvSpPr/>
          <p:nvPr/>
        </p:nvSpPr>
        <p:spPr>
          <a:xfrm>
            <a:off x="274261" y="754627"/>
            <a:ext cx="8795856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400" b="1" dirty="0">
                <a:ea typeface="Calibri" panose="020F0502020204030204" pitchFamily="34" charset="0"/>
              </a:rPr>
              <a:t>ENCHAQUETADAS</a:t>
            </a:r>
          </a:p>
          <a:p>
            <a:pPr lvl="3"/>
            <a:r>
              <a:rPr lang="es-AR" sz="1400" dirty="0">
                <a:ea typeface="Calibri" panose="020F0502020204030204" pitchFamily="34" charset="0"/>
              </a:rPr>
              <a:t>					</a:t>
            </a:r>
            <a:r>
              <a:rPr lang="es-AR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MONTO Y FECHA A LICITAR</a:t>
            </a:r>
            <a:endParaRPr lang="es-AR" sz="1400" dirty="0"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>
                <a:solidFill>
                  <a:srgbClr val="FF0000"/>
                </a:solidFill>
              </a:rPr>
              <a:t>Se adjunta descripción a modo de referencia de como		</a:t>
            </a:r>
            <a:r>
              <a:rPr lang="es-AR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USD 1.7 M - OCTUBRE</a:t>
            </a:r>
            <a:r>
              <a:rPr lang="es-AR" sz="1400" dirty="0">
                <a:solidFill>
                  <a:schemeClr val="tx2">
                    <a:lumMod val="60000"/>
                    <a:lumOff val="40000"/>
                  </a:schemeClr>
                </a:solidFill>
                <a:ea typeface="Calibri" panose="020F0502020204030204" pitchFamily="34" charset="0"/>
              </a:rPr>
              <a:t> 2018 (*)</a:t>
            </a:r>
            <a:endParaRPr lang="es-AR" sz="1400" dirty="0"/>
          </a:p>
          <a:p>
            <a:r>
              <a:rPr lang="es-AR" sz="1400" dirty="0">
                <a:solidFill>
                  <a:srgbClr val="FF0000"/>
                </a:solidFill>
              </a:rPr>
              <a:t>      se solicitarán este tipo de juntas.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Repuesto: JUNTA ENCHAQUETADA (JUEGO)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TAG:CIE M-154 II-III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/>
              <a:t>Plano </a:t>
            </a:r>
            <a:r>
              <a:rPr lang="es-AR" sz="1400" dirty="0"/>
              <a:t>constructivo: M-154 II-III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Tipo de enchaquetado: Doble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Material de la envoltura: Cobre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Material de relleno: No asbesto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Normas de aplicación: Tema; ASME B16.20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Cerrado: hermético la superficie no debe presentar valles ni mesetas abruptas (en directa referencia con las tolerancias de aplicación), marcas transversales, etc.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NOTA: Plano asociado obligatorio –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Perfil de proveedor: sistema de calidad ISO 9000 implementado, talleres propios, antecedentes similares con otros clientes y soldadores calificados.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AR" sz="1400" dirty="0"/>
          </a:p>
          <a:p>
            <a:pPr>
              <a:spcAft>
                <a:spcPts val="0"/>
              </a:spcAft>
            </a:pPr>
            <a:r>
              <a:rPr lang="es-AR" b="1" baseline="-25000" dirty="0">
                <a:solidFill>
                  <a:schemeClr val="accent1"/>
                </a:solidFill>
              </a:rPr>
              <a:t>(*) </a:t>
            </a:r>
            <a:r>
              <a:rPr lang="es-AR" sz="1600" b="1" baseline="-25000" dirty="0">
                <a:solidFill>
                  <a:schemeClr val="accent1"/>
                </a:solidFill>
              </a:rPr>
              <a:t>El monto es por el total de juntas – </a:t>
            </a:r>
            <a:r>
              <a:rPr lang="es-AR" sz="1600" b="1" baseline="-25000" dirty="0" err="1">
                <a:solidFill>
                  <a:schemeClr val="accent1"/>
                </a:solidFill>
              </a:rPr>
              <a:t>Echanquetadas</a:t>
            </a:r>
            <a:r>
              <a:rPr lang="es-AR" sz="1600" b="1" baseline="-25000" dirty="0">
                <a:solidFill>
                  <a:schemeClr val="accent1"/>
                </a:solidFill>
              </a:rPr>
              <a:t> y </a:t>
            </a:r>
            <a:r>
              <a:rPr lang="es-AR" sz="1600" b="1" baseline="-25000" dirty="0" err="1">
                <a:solidFill>
                  <a:schemeClr val="accent1"/>
                </a:solidFill>
              </a:rPr>
              <a:t>espiraladas</a:t>
            </a:r>
            <a:r>
              <a:rPr lang="es-AR" sz="1600" b="1" baseline="-25000" dirty="0">
                <a:solidFill>
                  <a:schemeClr val="accent1"/>
                </a:solidFill>
              </a:rPr>
              <a:t> (sig. diapositiva)</a:t>
            </a:r>
          </a:p>
          <a:p>
            <a:pPr>
              <a:spcAft>
                <a:spcPts val="0"/>
              </a:spcAft>
            </a:pPr>
            <a:r>
              <a:rPr lang="es-AR" sz="2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s-AR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317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4260" y="409166"/>
            <a:ext cx="3027587" cy="345461"/>
          </a:xfrm>
        </p:spPr>
        <p:txBody>
          <a:bodyPr/>
          <a:lstStyle/>
          <a:p>
            <a:r>
              <a:rPr lang="es-AR" dirty="0"/>
              <a:t>JUNTAS DE INTERCAMBIADORES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482B5CA-E49D-6744-8292-DFBC6A05FD3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3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67942"/>
            <a:ext cx="1418262" cy="393881"/>
          </a:xfrm>
          <a:prstGeom prst="rect">
            <a:avLst/>
          </a:prstGeom>
        </p:spPr>
      </p:pic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</p:spPr>
        <p:txBody>
          <a:bodyPr/>
          <a:lstStyle/>
          <a:p>
            <a:r>
              <a:rPr lang="es-ES"/>
              <a:t>Desarrollo sustentable de proveedores – Supply Chain YPF </a:t>
            </a:r>
            <a:endParaRPr lang="es-ES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D04EADD1-8EB6-4324-8B25-475F1CE7F09B}"/>
              </a:ext>
            </a:extLst>
          </p:cNvPr>
          <p:cNvSpPr/>
          <p:nvPr/>
        </p:nvSpPr>
        <p:spPr>
          <a:xfrm>
            <a:off x="274261" y="754627"/>
            <a:ext cx="87958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400" b="1" dirty="0">
                <a:ea typeface="Calibri" panose="020F0502020204030204" pitchFamily="34" charset="0"/>
              </a:rPr>
              <a:t>ESPIRALADAS</a:t>
            </a:r>
          </a:p>
          <a:p>
            <a:pPr lvl="3"/>
            <a:r>
              <a:rPr lang="es-AR" sz="1400" dirty="0">
                <a:ea typeface="Calibri" panose="020F0502020204030204" pitchFamily="34" charset="0"/>
              </a:rPr>
              <a:t>					</a:t>
            </a:r>
            <a:r>
              <a:rPr lang="es-AR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MONTO Y FECHA A LICITAR</a:t>
            </a:r>
            <a:endParaRPr lang="es-AR" sz="1400" dirty="0"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A ser utilizadas en instalaciones para conexión entre bridas	</a:t>
            </a:r>
            <a:r>
              <a:rPr lang="es-AR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USD 1.7 M - OCTUBRE</a:t>
            </a:r>
            <a:r>
              <a:rPr lang="es-AR" sz="1400" dirty="0">
                <a:solidFill>
                  <a:schemeClr val="tx2">
                    <a:lumMod val="60000"/>
                    <a:lumOff val="40000"/>
                  </a:schemeClr>
                </a:solidFill>
                <a:ea typeface="Calibri" panose="020F0502020204030204" pitchFamily="34" charset="0"/>
              </a:rPr>
              <a:t> 2018 (*)</a:t>
            </a:r>
            <a:endParaRPr lang="es-AR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Se adjunta una descripción orientativa donde se observa el tipo de material, relleno, norma etc.,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JUNTA ESPIROMETALICA ESPECIAL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Diámetro mayor: 41 mm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Diámetro menor: 29 mm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Espesor: 3 mm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Material del espiral: Acero ASTM A240 316L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Material del relleno: Grafito flexible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Norma aplicación: ASME B16.20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Anillos:  no se requieren.</a:t>
            </a:r>
          </a:p>
          <a:p>
            <a:r>
              <a:rPr lang="es-AR" sz="1400" dirty="0"/>
              <a:t>				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1400" dirty="0"/>
              <a:t>Perfil de proveedor: sistema de calidad ISO 9000 implementado, talleres propios, antecedentes similares con otros clientes y soldadores calificados.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AR" sz="1400" dirty="0"/>
          </a:p>
          <a:p>
            <a:pPr>
              <a:spcAft>
                <a:spcPts val="0"/>
              </a:spcAft>
            </a:pPr>
            <a:r>
              <a:rPr lang="es-AR" b="1" baseline="-25000" dirty="0">
                <a:solidFill>
                  <a:schemeClr val="accent1"/>
                </a:solidFill>
              </a:rPr>
              <a:t>(*) </a:t>
            </a:r>
            <a:r>
              <a:rPr lang="es-AR" sz="1600" b="1" baseline="-25000" dirty="0">
                <a:solidFill>
                  <a:schemeClr val="accent1"/>
                </a:solidFill>
              </a:rPr>
              <a:t>El monto es por el total de juntas – </a:t>
            </a:r>
            <a:r>
              <a:rPr lang="es-AR" sz="1600" b="1" baseline="-25000" dirty="0" err="1">
                <a:solidFill>
                  <a:schemeClr val="accent1"/>
                </a:solidFill>
              </a:rPr>
              <a:t>Echanquetadas</a:t>
            </a:r>
            <a:r>
              <a:rPr lang="es-AR" sz="1600" b="1" baseline="-25000" dirty="0">
                <a:solidFill>
                  <a:schemeClr val="accent1"/>
                </a:solidFill>
              </a:rPr>
              <a:t> y </a:t>
            </a:r>
            <a:r>
              <a:rPr lang="es-AR" sz="1600" b="1" baseline="-25000" dirty="0" err="1">
                <a:solidFill>
                  <a:schemeClr val="accent1"/>
                </a:solidFill>
              </a:rPr>
              <a:t>espiraladas</a:t>
            </a:r>
            <a:r>
              <a:rPr lang="es-AR" sz="1600" b="1" baseline="-25000" dirty="0">
                <a:solidFill>
                  <a:schemeClr val="accent1"/>
                </a:solidFill>
              </a:rPr>
              <a:t> (sig. diapositiva)</a:t>
            </a:r>
          </a:p>
          <a:p>
            <a:pPr>
              <a:spcAft>
                <a:spcPts val="0"/>
              </a:spcAft>
            </a:pPr>
            <a:r>
              <a:rPr lang="es-AR" sz="2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s-AR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673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4260" y="409166"/>
            <a:ext cx="1221195" cy="345461"/>
          </a:xfrm>
        </p:spPr>
        <p:txBody>
          <a:bodyPr/>
          <a:lstStyle/>
          <a:p>
            <a:r>
              <a:rPr lang="es-AR" dirty="0"/>
              <a:t>CONTACTO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482B5CA-E49D-6744-8292-DFBC6A05FD3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3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67942"/>
            <a:ext cx="1418262" cy="393881"/>
          </a:xfrm>
          <a:prstGeom prst="rect">
            <a:avLst/>
          </a:prstGeom>
        </p:spPr>
      </p:pic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3884" y="4989199"/>
            <a:ext cx="3922052" cy="76944"/>
          </a:xfrm>
        </p:spPr>
        <p:txBody>
          <a:bodyPr/>
          <a:lstStyle/>
          <a:p>
            <a:r>
              <a:rPr lang="es-ES"/>
              <a:t>Desarrollo sustentable de proveedores – Supply Chain YPF </a:t>
            </a:r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09E9D90-75C6-40E6-8F1C-33C119EBA0C7}"/>
              </a:ext>
            </a:extLst>
          </p:cNvPr>
          <p:cNvSpPr txBox="1"/>
          <p:nvPr/>
        </p:nvSpPr>
        <p:spPr>
          <a:xfrm>
            <a:off x="274260" y="1059582"/>
            <a:ext cx="84742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/>
              <a:t>Si Ud. Está interesado en ser considerado como Oferente en alguno de estos proyectos, solicitamos envié su solicitud a través de:</a:t>
            </a:r>
          </a:p>
          <a:p>
            <a:endParaRPr lang="es-AR" sz="2000" b="1" dirty="0"/>
          </a:p>
          <a:p>
            <a:endParaRPr lang="es-AR" sz="1600" dirty="0"/>
          </a:p>
          <a:p>
            <a:pPr algn="ctr"/>
            <a:r>
              <a:rPr lang="es-AR" sz="2000" dirty="0">
                <a:hlinkClick r:id="rId5"/>
              </a:rPr>
              <a:t>https://www.ypf.com/Proveedores/Paginas/Contacto.aspx</a:t>
            </a:r>
            <a:endParaRPr lang="es-AR" sz="2000" dirty="0"/>
          </a:p>
          <a:p>
            <a:endParaRPr lang="es-AR" sz="1600" dirty="0" err="1"/>
          </a:p>
        </p:txBody>
      </p:sp>
    </p:spTree>
    <p:extLst>
      <p:ext uri="{BB962C8B-B14F-4D97-AF65-F5344CB8AC3E}">
        <p14:creationId xmlns:p14="http://schemas.microsoft.com/office/powerpoint/2010/main" val="4214786818"/>
      </p:ext>
    </p:extLst>
  </p:cSld>
  <p:clrMapOvr>
    <a:masterClrMapping/>
  </p:clrMapOvr>
</p:sld>
</file>

<file path=ppt/theme/theme1.xml><?xml version="1.0" encoding="utf-8"?>
<a:theme xmlns:a="http://schemas.openxmlformats.org/drawingml/2006/main" name="Patrón gener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B226B596FBD1E468EFC186A4EDDA9C9" ma:contentTypeVersion="1" ma:contentTypeDescription="Crear nuevo documento." ma:contentTypeScope="" ma:versionID="7b4cd388103f5538037799a9b100863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32cfd30b83adf7a282b15aced64ac7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51A1552-B0D1-4A19-B78E-52F032CCE5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E71346-7B36-4490-8E7B-EC219D639AA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BBB5FD-B571-48DC-988A-E8625AF5C989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23067</TotalTime>
  <Words>147</Words>
  <Application>Microsoft Office PowerPoint</Application>
  <PresentationFormat>Presentación en pantalla (16:9)</PresentationFormat>
  <Paragraphs>108</Paragraphs>
  <Slides>7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Lucida Grande</vt:lpstr>
      <vt:lpstr>Wingdings</vt:lpstr>
      <vt:lpstr>Patrón general</vt:lpstr>
      <vt:lpstr>Custom Design</vt:lpstr>
      <vt:lpstr>Relevamiento nacional del Mercado Fabricantes de equipos y materiales | PRODEPRO YPF 2030</vt:lpstr>
      <vt:lpstr>PUENTES PARA INSTALACIONES DE SUPERFICIE</vt:lpstr>
      <vt:lpstr>SEPARADOR DE FLUIDOS</vt:lpstr>
      <vt:lpstr>TANQUES METALICOS SEGÚN NORMA API</vt:lpstr>
      <vt:lpstr>JUNTAS DE INTERCAMBIADORES</vt:lpstr>
      <vt:lpstr>JUNTAS DE INTERCAMBIADORES</vt:lpstr>
      <vt:lpstr>CONTACTO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SZTUDENT, VIVIANA</cp:lastModifiedBy>
  <cp:revision>582</cp:revision>
  <dcterms:created xsi:type="dcterms:W3CDTF">2016-04-25T13:24:35Z</dcterms:created>
  <dcterms:modified xsi:type="dcterms:W3CDTF">2018-06-08T18:02:40Z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0x010100BB226B596FBD1E468EFC186A4EDDA9C9</vt:lpwstr>
  </property>
</Properties>
</file>